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60" r:id="rId3"/>
    <p:sldId id="258" r:id="rId4"/>
    <p:sldId id="259" r:id="rId5"/>
    <p:sldId id="261" r:id="rId6"/>
    <p:sldId id="307" r:id="rId7"/>
    <p:sldId id="262" r:id="rId8"/>
    <p:sldId id="316" r:id="rId9"/>
    <p:sldId id="308" r:id="rId10"/>
    <p:sldId id="263" r:id="rId11"/>
    <p:sldId id="264" r:id="rId12"/>
    <p:sldId id="265" r:id="rId13"/>
    <p:sldId id="309" r:id="rId14"/>
    <p:sldId id="311" r:id="rId15"/>
    <p:sldId id="310" r:id="rId16"/>
    <p:sldId id="312" r:id="rId17"/>
    <p:sldId id="313" r:id="rId18"/>
    <p:sldId id="314" r:id="rId19"/>
    <p:sldId id="317" r:id="rId20"/>
    <p:sldId id="315" r:id="rId21"/>
    <p:sldId id="318" r:id="rId22"/>
    <p:sldId id="266" r:id="rId23"/>
  </p:sldIdLst>
  <p:sldSz cx="9144000" cy="5143500" type="screen16x9"/>
  <p:notesSz cx="17348200" cy="9753600"/>
  <p:embeddedFontLst>
    <p:embeddedFont>
      <p:font typeface="Joti One" panose="020B0604020202020204" charset="0"/>
      <p:regular r:id="rId25"/>
    </p:embeddedFont>
    <p:embeddedFont>
      <p:font typeface="Sue Ellen Francisco" panose="020B0604020202020204" charset="0"/>
      <p:regular r:id="rId26"/>
    </p:embeddedFont>
    <p:embeddedFont>
      <p:font typeface="BenchNine" panose="020B0604020202020204" charset="0"/>
      <p:regular r:id="rId27"/>
      <p:bold r:id="rId28"/>
    </p:embeddedFont>
    <p:embeddedFont>
      <p:font typeface="Agency FB" panose="020B0503020202020204" pitchFamily="34" charset="0"/>
      <p:regular r:id="rId29"/>
      <p:bold r:id="rId30"/>
    </p:embeddedFont>
    <p:embeddedFont>
      <p:font typeface="Barlow Semi Condensed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286C6-F13E-4A7A-9FD4-1762ACE7F4D7}">
  <a:tblStyle styleId="{202286C6-F13E-4A7A-9FD4-1762ACE7F4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04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c8996e1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c8996e154_0_2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c68a9785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c68a97855_0_39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bcf4b1875_12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8bcf4b1875_12_138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54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4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5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735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18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79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60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0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36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046610587_0_24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046610587_0_2421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ab9eb189_2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bab9eb189_2_80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7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88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4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/>
          </p:nvPr>
        </p:nvSpPr>
        <p:spPr>
          <a:xfrm>
            <a:off x="911909" y="933125"/>
            <a:ext cx="26763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38" name="Google Shape;138;p1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39" name="Google Shape;139;p1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3137700" y="1475025"/>
            <a:ext cx="28686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01950" y="2945225"/>
            <a:ext cx="39402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 flipH="1">
            <a:off x="2103787" y="695732"/>
            <a:ext cx="4936235" cy="3895144"/>
            <a:chOff x="2256903" y="816487"/>
            <a:chExt cx="4630180" cy="3653639"/>
          </a:xfrm>
        </p:grpSpPr>
        <p:sp>
          <p:nvSpPr>
            <p:cNvPr id="37" name="Google Shape;37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0" name="Google Shape;40;p4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17350" y="3570550"/>
            <a:ext cx="63093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17375" y="2231075"/>
            <a:ext cx="63093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50" name="Google Shape;50;p5"/>
            <p:cNvSpPr/>
            <p:nvPr/>
          </p:nvSpPr>
          <p:spPr>
            <a:xfrm>
              <a:off x="8382375" y="24687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>
            <a:off x="2480101" y="388280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79" name="Google Shape;79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7"/>
          <p:cNvGrpSpPr/>
          <p:nvPr/>
        </p:nvGrpSpPr>
        <p:grpSpPr>
          <a:xfrm>
            <a:off x="329730" y="496497"/>
            <a:ext cx="8562814" cy="4347320"/>
            <a:chOff x="329730" y="496497"/>
            <a:chExt cx="8562814" cy="4347320"/>
          </a:xfrm>
        </p:grpSpPr>
        <p:sp>
          <p:nvSpPr>
            <p:cNvPr id="82" name="Google Shape;82;p7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LIST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2675" y="688400"/>
            <a:ext cx="36360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712675" y="2294246"/>
            <a:ext cx="7718700" cy="22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65938" y="481772"/>
            <a:ext cx="1999760" cy="1577995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329730" y="162020"/>
            <a:ext cx="8628146" cy="4650615"/>
            <a:chOff x="329730" y="162020"/>
            <a:chExt cx="8628146" cy="4650615"/>
          </a:xfrm>
        </p:grpSpPr>
        <p:sp>
          <p:nvSpPr>
            <p:cNvPr id="94" name="Google Shape;94;p8"/>
            <p:cNvSpPr/>
            <p:nvPr/>
          </p:nvSpPr>
          <p:spPr>
            <a:xfrm>
              <a:off x="1900171" y="471398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120015" y="16202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789216" y="4230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6000" y="3186925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794700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2"/>
          </p:nvPr>
        </p:nvSpPr>
        <p:spPr>
          <a:xfrm>
            <a:off x="5085212" y="3186917"/>
            <a:ext cx="29628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 idx="3"/>
          </p:nvPr>
        </p:nvSpPr>
        <p:spPr>
          <a:xfrm>
            <a:off x="5783912" y="2580875"/>
            <a:ext cx="1565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2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329730" y="281345"/>
            <a:ext cx="8562814" cy="4661127"/>
            <a:chOff x="329730" y="281345"/>
            <a:chExt cx="8562814" cy="4661127"/>
          </a:xfrm>
        </p:grpSpPr>
        <p:sp>
          <p:nvSpPr>
            <p:cNvPr id="106" name="Google Shape;106;p9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900987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ubTitle" idx="1"/>
          </p:nvPr>
        </p:nvSpPr>
        <p:spPr>
          <a:xfrm>
            <a:off x="901850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title" idx="2"/>
          </p:nvPr>
        </p:nvSpPr>
        <p:spPr>
          <a:xfrm>
            <a:off x="3567000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ubTitle" idx="3"/>
          </p:nvPr>
        </p:nvSpPr>
        <p:spPr>
          <a:xfrm>
            <a:off x="3566928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 idx="4"/>
          </p:nvPr>
        </p:nvSpPr>
        <p:spPr>
          <a:xfrm>
            <a:off x="6233087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subTitle" idx="5"/>
          </p:nvPr>
        </p:nvSpPr>
        <p:spPr>
          <a:xfrm>
            <a:off x="6233037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title" idx="6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9" name="Google Shape;119;p10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20" name="Google Shape;120;p10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ICTURE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title"/>
          </p:nvPr>
        </p:nvSpPr>
        <p:spPr>
          <a:xfrm flipH="1">
            <a:off x="5365325" y="947700"/>
            <a:ext cx="3066000" cy="1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C9DAF8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subTitle" idx="1"/>
          </p:nvPr>
        </p:nvSpPr>
        <p:spPr>
          <a:xfrm flipH="1">
            <a:off x="5365325" y="2998550"/>
            <a:ext cx="3066000" cy="119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1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30" name="Google Shape;130;p11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8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</a:t>
            </a:r>
            <a:r>
              <a:rPr lang="en" dirty="0" smtClean="0"/>
              <a:t>06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b="1" dirty="0"/>
              <a:t>Créez un site accessible pour une plateforme de photographes</a:t>
            </a:r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350" name="Google Shape;350;p2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>
            <a:spLocks noGrp="1"/>
          </p:cNvSpPr>
          <p:nvPr>
            <p:ph type="title" idx="4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Le rapport d’accesibilté</a:t>
            </a:r>
            <a:endParaRPr sz="4000" dirty="0"/>
          </a:p>
        </p:txBody>
      </p:sp>
      <p:sp>
        <p:nvSpPr>
          <p:cNvPr id="661" name="Google Shape;661;p34"/>
          <p:cNvSpPr/>
          <p:nvPr/>
        </p:nvSpPr>
        <p:spPr>
          <a:xfrm flipH="1">
            <a:off x="2180346" y="1638401"/>
            <a:ext cx="794109" cy="6589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8" y="1451219"/>
            <a:ext cx="3758257" cy="285456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008" y="1333499"/>
            <a:ext cx="4289842" cy="33067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5"/>
          <p:cNvSpPr txBox="1">
            <a:spLocks noGrp="1"/>
          </p:cNvSpPr>
          <p:nvPr>
            <p:ph type="title" idx="6"/>
          </p:nvPr>
        </p:nvSpPr>
        <p:spPr>
          <a:xfrm>
            <a:off x="1519443" y="195226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La navigation </a:t>
            </a:r>
            <a:endParaRPr sz="4000" dirty="0"/>
          </a:p>
        </p:txBody>
      </p:sp>
      <p:sp>
        <p:nvSpPr>
          <p:cNvPr id="691" name="Google Shape;691;p35"/>
          <p:cNvSpPr/>
          <p:nvPr/>
        </p:nvSpPr>
        <p:spPr>
          <a:xfrm flipH="1">
            <a:off x="1892345" y="1509176"/>
            <a:ext cx="794109" cy="6589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 rot="-8100000" flipH="1">
            <a:off x="7187005" y="1509214"/>
            <a:ext cx="794001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 rot="2452205" flipH="1">
            <a:off x="4481564" y="1475013"/>
            <a:ext cx="794105" cy="6931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35"/>
          <p:cNvGrpSpPr/>
          <p:nvPr/>
        </p:nvGrpSpPr>
        <p:grpSpPr>
          <a:xfrm>
            <a:off x="7337723" y="1583251"/>
            <a:ext cx="492563" cy="510769"/>
            <a:chOff x="6036782" y="3543666"/>
            <a:chExt cx="290649" cy="301410"/>
          </a:xfrm>
        </p:grpSpPr>
        <p:sp>
          <p:nvSpPr>
            <p:cNvPr id="695" name="Google Shape;695;p35"/>
            <p:cNvSpPr/>
            <p:nvPr/>
          </p:nvSpPr>
          <p:spPr>
            <a:xfrm>
              <a:off x="6036782" y="3543666"/>
              <a:ext cx="190898" cy="178879"/>
            </a:xfrm>
            <a:custGeom>
              <a:avLst/>
              <a:gdLst/>
              <a:ahLst/>
              <a:cxnLst/>
              <a:rect l="l" t="t" r="r" b="b"/>
              <a:pathLst>
                <a:path w="7433" h="6965" extrusionOk="0">
                  <a:moveTo>
                    <a:pt x="715" y="5980"/>
                  </a:moveTo>
                  <a:cubicBezTo>
                    <a:pt x="1061" y="6022"/>
                    <a:pt x="1410" y="6042"/>
                    <a:pt x="1758" y="6042"/>
                  </a:cubicBezTo>
                  <a:cubicBezTo>
                    <a:pt x="1980" y="6042"/>
                    <a:pt x="2202" y="6034"/>
                    <a:pt x="2423" y="6018"/>
                  </a:cubicBezTo>
                  <a:lnTo>
                    <a:pt x="2423" y="6018"/>
                  </a:lnTo>
                  <a:cubicBezTo>
                    <a:pt x="2252" y="6264"/>
                    <a:pt x="2017" y="6486"/>
                    <a:pt x="1733" y="6547"/>
                  </a:cubicBezTo>
                  <a:cubicBezTo>
                    <a:pt x="1686" y="6558"/>
                    <a:pt x="1638" y="6563"/>
                    <a:pt x="1590" y="6563"/>
                  </a:cubicBezTo>
                  <a:cubicBezTo>
                    <a:pt x="1392" y="6563"/>
                    <a:pt x="1195" y="6476"/>
                    <a:pt x="1030" y="6349"/>
                  </a:cubicBezTo>
                  <a:lnTo>
                    <a:pt x="1030" y="6349"/>
                  </a:lnTo>
                  <a:cubicBezTo>
                    <a:pt x="1265" y="6356"/>
                    <a:pt x="1497" y="6377"/>
                    <a:pt x="1730" y="6401"/>
                  </a:cubicBezTo>
                  <a:cubicBezTo>
                    <a:pt x="1731" y="6401"/>
                    <a:pt x="1732" y="6401"/>
                    <a:pt x="1733" y="6401"/>
                  </a:cubicBezTo>
                  <a:cubicBezTo>
                    <a:pt x="1757" y="6401"/>
                    <a:pt x="1763" y="6359"/>
                    <a:pt x="1737" y="6356"/>
                  </a:cubicBezTo>
                  <a:cubicBezTo>
                    <a:pt x="1480" y="6319"/>
                    <a:pt x="1224" y="6298"/>
                    <a:pt x="965" y="6298"/>
                  </a:cubicBezTo>
                  <a:cubicBezTo>
                    <a:pt x="862" y="6206"/>
                    <a:pt x="780" y="6100"/>
                    <a:pt x="715" y="5980"/>
                  </a:cubicBezTo>
                  <a:close/>
                  <a:moveTo>
                    <a:pt x="7170" y="352"/>
                  </a:moveTo>
                  <a:cubicBezTo>
                    <a:pt x="7296" y="1298"/>
                    <a:pt x="7136" y="2326"/>
                    <a:pt x="7098" y="3276"/>
                  </a:cubicBezTo>
                  <a:cubicBezTo>
                    <a:pt x="7057" y="4239"/>
                    <a:pt x="7003" y="5205"/>
                    <a:pt x="7006" y="6172"/>
                  </a:cubicBezTo>
                  <a:cubicBezTo>
                    <a:pt x="7006" y="6175"/>
                    <a:pt x="6999" y="6175"/>
                    <a:pt x="6999" y="6179"/>
                  </a:cubicBezTo>
                  <a:cubicBezTo>
                    <a:pt x="6859" y="6510"/>
                    <a:pt x="6620" y="6745"/>
                    <a:pt x="6238" y="6776"/>
                  </a:cubicBezTo>
                  <a:cubicBezTo>
                    <a:pt x="6207" y="6779"/>
                    <a:pt x="6177" y="6780"/>
                    <a:pt x="6147" y="6780"/>
                  </a:cubicBezTo>
                  <a:cubicBezTo>
                    <a:pt x="5750" y="6780"/>
                    <a:pt x="5343" y="6573"/>
                    <a:pt x="5254" y="6155"/>
                  </a:cubicBezTo>
                  <a:cubicBezTo>
                    <a:pt x="5131" y="5565"/>
                    <a:pt x="5659" y="5100"/>
                    <a:pt x="6200" y="5100"/>
                  </a:cubicBezTo>
                  <a:cubicBezTo>
                    <a:pt x="6273" y="5100"/>
                    <a:pt x="6347" y="5109"/>
                    <a:pt x="6419" y="5127"/>
                  </a:cubicBezTo>
                  <a:lnTo>
                    <a:pt x="6419" y="5137"/>
                  </a:lnTo>
                  <a:cubicBezTo>
                    <a:pt x="6419" y="5185"/>
                    <a:pt x="6452" y="5208"/>
                    <a:pt x="6487" y="5208"/>
                  </a:cubicBezTo>
                  <a:cubicBezTo>
                    <a:pt x="6517" y="5208"/>
                    <a:pt x="6548" y="5191"/>
                    <a:pt x="6559" y="5157"/>
                  </a:cubicBezTo>
                  <a:cubicBezTo>
                    <a:pt x="6583" y="5137"/>
                    <a:pt x="6586" y="5106"/>
                    <a:pt x="6572" y="5082"/>
                  </a:cubicBezTo>
                  <a:cubicBezTo>
                    <a:pt x="6678" y="4078"/>
                    <a:pt x="6733" y="3067"/>
                    <a:pt x="6736" y="2056"/>
                  </a:cubicBezTo>
                  <a:cubicBezTo>
                    <a:pt x="6736" y="2031"/>
                    <a:pt x="6715" y="2005"/>
                    <a:pt x="6687" y="2005"/>
                  </a:cubicBezTo>
                  <a:cubicBezTo>
                    <a:pt x="6685" y="2005"/>
                    <a:pt x="6683" y="2005"/>
                    <a:pt x="6682" y="2005"/>
                  </a:cubicBezTo>
                  <a:cubicBezTo>
                    <a:pt x="6668" y="1990"/>
                    <a:pt x="6650" y="1981"/>
                    <a:pt x="6631" y="1981"/>
                  </a:cubicBezTo>
                  <a:cubicBezTo>
                    <a:pt x="6621" y="1981"/>
                    <a:pt x="6610" y="1983"/>
                    <a:pt x="6600" y="1988"/>
                  </a:cubicBezTo>
                  <a:cubicBezTo>
                    <a:pt x="6093" y="2200"/>
                    <a:pt x="5591" y="2291"/>
                    <a:pt x="5093" y="2291"/>
                  </a:cubicBezTo>
                  <a:cubicBezTo>
                    <a:pt x="4364" y="2291"/>
                    <a:pt x="3641" y="2096"/>
                    <a:pt x="2918" y="1804"/>
                  </a:cubicBezTo>
                  <a:cubicBezTo>
                    <a:pt x="2903" y="1787"/>
                    <a:pt x="2880" y="1779"/>
                    <a:pt x="2858" y="1779"/>
                  </a:cubicBezTo>
                  <a:cubicBezTo>
                    <a:pt x="2822" y="1779"/>
                    <a:pt x="2786" y="1802"/>
                    <a:pt x="2788" y="1852"/>
                  </a:cubicBezTo>
                  <a:cubicBezTo>
                    <a:pt x="2836" y="3180"/>
                    <a:pt x="2693" y="4468"/>
                    <a:pt x="2553" y="5786"/>
                  </a:cubicBezTo>
                  <a:cubicBezTo>
                    <a:pt x="2529" y="5834"/>
                    <a:pt x="2501" y="5881"/>
                    <a:pt x="2474" y="5929"/>
                  </a:cubicBezTo>
                  <a:cubicBezTo>
                    <a:pt x="2214" y="5947"/>
                    <a:pt x="1954" y="5956"/>
                    <a:pt x="1694" y="5956"/>
                  </a:cubicBezTo>
                  <a:cubicBezTo>
                    <a:pt x="1357" y="5956"/>
                    <a:pt x="1020" y="5941"/>
                    <a:pt x="685" y="5912"/>
                  </a:cubicBezTo>
                  <a:cubicBezTo>
                    <a:pt x="681" y="5905"/>
                    <a:pt x="678" y="5898"/>
                    <a:pt x="674" y="5892"/>
                  </a:cubicBezTo>
                  <a:cubicBezTo>
                    <a:pt x="637" y="5799"/>
                    <a:pt x="620" y="5700"/>
                    <a:pt x="616" y="5598"/>
                  </a:cubicBezTo>
                  <a:cubicBezTo>
                    <a:pt x="965" y="5598"/>
                    <a:pt x="1313" y="5584"/>
                    <a:pt x="1661" y="5567"/>
                  </a:cubicBezTo>
                  <a:cubicBezTo>
                    <a:pt x="1699" y="5560"/>
                    <a:pt x="1699" y="5502"/>
                    <a:pt x="1661" y="5499"/>
                  </a:cubicBezTo>
                  <a:cubicBezTo>
                    <a:pt x="1313" y="5506"/>
                    <a:pt x="968" y="5516"/>
                    <a:pt x="623" y="5536"/>
                  </a:cubicBezTo>
                  <a:cubicBezTo>
                    <a:pt x="633" y="5383"/>
                    <a:pt x="688" y="5233"/>
                    <a:pt x="780" y="5106"/>
                  </a:cubicBezTo>
                  <a:cubicBezTo>
                    <a:pt x="1030" y="5111"/>
                    <a:pt x="1278" y="5114"/>
                    <a:pt x="1526" y="5114"/>
                  </a:cubicBezTo>
                  <a:cubicBezTo>
                    <a:pt x="1617" y="5114"/>
                    <a:pt x="1707" y="5114"/>
                    <a:pt x="1798" y="5113"/>
                  </a:cubicBezTo>
                  <a:cubicBezTo>
                    <a:pt x="1856" y="5113"/>
                    <a:pt x="1856" y="5028"/>
                    <a:pt x="1798" y="5028"/>
                  </a:cubicBezTo>
                  <a:cubicBezTo>
                    <a:pt x="1704" y="5027"/>
                    <a:pt x="1610" y="5026"/>
                    <a:pt x="1517" y="5026"/>
                  </a:cubicBezTo>
                  <a:cubicBezTo>
                    <a:pt x="1291" y="5026"/>
                    <a:pt x="1065" y="5029"/>
                    <a:pt x="838" y="5031"/>
                  </a:cubicBezTo>
                  <a:cubicBezTo>
                    <a:pt x="896" y="4963"/>
                    <a:pt x="961" y="4901"/>
                    <a:pt x="1033" y="4850"/>
                  </a:cubicBezTo>
                  <a:cubicBezTo>
                    <a:pt x="1115" y="4795"/>
                    <a:pt x="1204" y="4748"/>
                    <a:pt x="1296" y="4713"/>
                  </a:cubicBezTo>
                  <a:cubicBezTo>
                    <a:pt x="1696" y="4713"/>
                    <a:pt x="2095" y="4737"/>
                    <a:pt x="2491" y="4792"/>
                  </a:cubicBezTo>
                  <a:cubicBezTo>
                    <a:pt x="2493" y="4792"/>
                    <a:pt x="2495" y="4792"/>
                    <a:pt x="2496" y="4792"/>
                  </a:cubicBezTo>
                  <a:cubicBezTo>
                    <a:pt x="2526" y="4792"/>
                    <a:pt x="2534" y="4734"/>
                    <a:pt x="2498" y="4727"/>
                  </a:cubicBezTo>
                  <a:cubicBezTo>
                    <a:pt x="2198" y="4675"/>
                    <a:pt x="1892" y="4648"/>
                    <a:pt x="1589" y="4648"/>
                  </a:cubicBezTo>
                  <a:cubicBezTo>
                    <a:pt x="1571" y="4648"/>
                    <a:pt x="1553" y="4648"/>
                    <a:pt x="1535" y="4649"/>
                  </a:cubicBezTo>
                  <a:cubicBezTo>
                    <a:pt x="1679" y="4627"/>
                    <a:pt x="1825" y="4617"/>
                    <a:pt x="1971" y="4617"/>
                  </a:cubicBezTo>
                  <a:cubicBezTo>
                    <a:pt x="2028" y="4617"/>
                    <a:pt x="2086" y="4618"/>
                    <a:pt x="2143" y="4621"/>
                  </a:cubicBezTo>
                  <a:lnTo>
                    <a:pt x="2146" y="4621"/>
                  </a:lnTo>
                  <a:cubicBezTo>
                    <a:pt x="2150" y="4622"/>
                    <a:pt x="2154" y="4622"/>
                    <a:pt x="2158" y="4622"/>
                  </a:cubicBezTo>
                  <a:cubicBezTo>
                    <a:pt x="2186" y="4622"/>
                    <a:pt x="2208" y="4600"/>
                    <a:pt x="2211" y="4570"/>
                  </a:cubicBezTo>
                  <a:cubicBezTo>
                    <a:pt x="2225" y="4488"/>
                    <a:pt x="2235" y="4406"/>
                    <a:pt x="2249" y="4324"/>
                  </a:cubicBezTo>
                  <a:cubicBezTo>
                    <a:pt x="2325" y="4311"/>
                    <a:pt x="2403" y="4304"/>
                    <a:pt x="2480" y="4304"/>
                  </a:cubicBezTo>
                  <a:cubicBezTo>
                    <a:pt x="2506" y="4304"/>
                    <a:pt x="2533" y="4305"/>
                    <a:pt x="2560" y="4307"/>
                  </a:cubicBezTo>
                  <a:cubicBezTo>
                    <a:pt x="2590" y="4304"/>
                    <a:pt x="2597" y="4259"/>
                    <a:pt x="2566" y="4249"/>
                  </a:cubicBezTo>
                  <a:cubicBezTo>
                    <a:pt x="2521" y="4240"/>
                    <a:pt x="2476" y="4236"/>
                    <a:pt x="2430" y="4236"/>
                  </a:cubicBezTo>
                  <a:cubicBezTo>
                    <a:pt x="2373" y="4236"/>
                    <a:pt x="2316" y="4242"/>
                    <a:pt x="2259" y="4256"/>
                  </a:cubicBezTo>
                  <a:cubicBezTo>
                    <a:pt x="2276" y="4136"/>
                    <a:pt x="2293" y="4017"/>
                    <a:pt x="2310" y="3897"/>
                  </a:cubicBezTo>
                  <a:cubicBezTo>
                    <a:pt x="2406" y="3880"/>
                    <a:pt x="2505" y="3870"/>
                    <a:pt x="2601" y="3849"/>
                  </a:cubicBezTo>
                  <a:cubicBezTo>
                    <a:pt x="2629" y="3843"/>
                    <a:pt x="2619" y="3801"/>
                    <a:pt x="2593" y="3801"/>
                  </a:cubicBezTo>
                  <a:cubicBezTo>
                    <a:pt x="2591" y="3801"/>
                    <a:pt x="2589" y="3801"/>
                    <a:pt x="2587" y="3802"/>
                  </a:cubicBezTo>
                  <a:cubicBezTo>
                    <a:pt x="2495" y="3819"/>
                    <a:pt x="2402" y="3846"/>
                    <a:pt x="2314" y="3870"/>
                  </a:cubicBezTo>
                  <a:cubicBezTo>
                    <a:pt x="2334" y="3713"/>
                    <a:pt x="2351" y="3556"/>
                    <a:pt x="2368" y="3399"/>
                  </a:cubicBezTo>
                  <a:cubicBezTo>
                    <a:pt x="2433" y="3392"/>
                    <a:pt x="2501" y="3378"/>
                    <a:pt x="2566" y="3364"/>
                  </a:cubicBezTo>
                  <a:cubicBezTo>
                    <a:pt x="2597" y="3354"/>
                    <a:pt x="2594" y="3303"/>
                    <a:pt x="2560" y="3303"/>
                  </a:cubicBezTo>
                  <a:cubicBezTo>
                    <a:pt x="2495" y="3310"/>
                    <a:pt x="2433" y="3320"/>
                    <a:pt x="2372" y="3334"/>
                  </a:cubicBezTo>
                  <a:cubicBezTo>
                    <a:pt x="2392" y="3132"/>
                    <a:pt x="2409" y="2931"/>
                    <a:pt x="2423" y="2729"/>
                  </a:cubicBezTo>
                  <a:cubicBezTo>
                    <a:pt x="2508" y="2719"/>
                    <a:pt x="2590" y="2709"/>
                    <a:pt x="2676" y="2692"/>
                  </a:cubicBezTo>
                  <a:cubicBezTo>
                    <a:pt x="2727" y="2675"/>
                    <a:pt x="2717" y="2599"/>
                    <a:pt x="2662" y="2599"/>
                  </a:cubicBezTo>
                  <a:cubicBezTo>
                    <a:pt x="2583" y="2599"/>
                    <a:pt x="2505" y="2610"/>
                    <a:pt x="2430" y="2620"/>
                  </a:cubicBezTo>
                  <a:cubicBezTo>
                    <a:pt x="2440" y="2459"/>
                    <a:pt x="2443" y="2296"/>
                    <a:pt x="2447" y="2132"/>
                  </a:cubicBezTo>
                  <a:cubicBezTo>
                    <a:pt x="2484" y="2135"/>
                    <a:pt x="2521" y="2136"/>
                    <a:pt x="2559" y="2136"/>
                  </a:cubicBezTo>
                  <a:cubicBezTo>
                    <a:pt x="2605" y="2136"/>
                    <a:pt x="2651" y="2134"/>
                    <a:pt x="2696" y="2128"/>
                  </a:cubicBezTo>
                  <a:cubicBezTo>
                    <a:pt x="2744" y="2128"/>
                    <a:pt x="2744" y="2060"/>
                    <a:pt x="2696" y="2060"/>
                  </a:cubicBezTo>
                  <a:cubicBezTo>
                    <a:pt x="2646" y="2056"/>
                    <a:pt x="2595" y="2053"/>
                    <a:pt x="2544" y="2053"/>
                  </a:cubicBezTo>
                  <a:cubicBezTo>
                    <a:pt x="2513" y="2053"/>
                    <a:pt x="2482" y="2054"/>
                    <a:pt x="2450" y="2056"/>
                  </a:cubicBezTo>
                  <a:lnTo>
                    <a:pt x="2450" y="1759"/>
                  </a:lnTo>
                  <a:cubicBezTo>
                    <a:pt x="2450" y="1759"/>
                    <a:pt x="2454" y="1763"/>
                    <a:pt x="2454" y="1763"/>
                  </a:cubicBezTo>
                  <a:cubicBezTo>
                    <a:pt x="2468" y="1763"/>
                    <a:pt x="2481" y="1763"/>
                    <a:pt x="2495" y="1763"/>
                  </a:cubicBezTo>
                  <a:cubicBezTo>
                    <a:pt x="2590" y="1763"/>
                    <a:pt x="2682" y="1753"/>
                    <a:pt x="2775" y="1735"/>
                  </a:cubicBezTo>
                  <a:cubicBezTo>
                    <a:pt x="2812" y="1729"/>
                    <a:pt x="2799" y="1681"/>
                    <a:pt x="2768" y="1677"/>
                  </a:cubicBezTo>
                  <a:cubicBezTo>
                    <a:pt x="2728" y="1674"/>
                    <a:pt x="2688" y="1672"/>
                    <a:pt x="2648" y="1672"/>
                  </a:cubicBezTo>
                  <a:cubicBezTo>
                    <a:pt x="2581" y="1672"/>
                    <a:pt x="2514" y="1677"/>
                    <a:pt x="2450" y="1688"/>
                  </a:cubicBezTo>
                  <a:cubicBezTo>
                    <a:pt x="2447" y="1479"/>
                    <a:pt x="2437" y="1271"/>
                    <a:pt x="2423" y="1063"/>
                  </a:cubicBezTo>
                  <a:cubicBezTo>
                    <a:pt x="2665" y="1063"/>
                    <a:pt x="2908" y="1056"/>
                    <a:pt x="3147" y="1039"/>
                  </a:cubicBezTo>
                  <a:cubicBezTo>
                    <a:pt x="3212" y="1032"/>
                    <a:pt x="3215" y="936"/>
                    <a:pt x="3147" y="936"/>
                  </a:cubicBezTo>
                  <a:cubicBezTo>
                    <a:pt x="2904" y="940"/>
                    <a:pt x="2659" y="953"/>
                    <a:pt x="2416" y="981"/>
                  </a:cubicBezTo>
                  <a:cubicBezTo>
                    <a:pt x="2406" y="847"/>
                    <a:pt x="2396" y="718"/>
                    <a:pt x="2379" y="591"/>
                  </a:cubicBezTo>
                  <a:lnTo>
                    <a:pt x="2379" y="591"/>
                  </a:lnTo>
                  <a:cubicBezTo>
                    <a:pt x="2659" y="622"/>
                    <a:pt x="2939" y="636"/>
                    <a:pt x="3219" y="639"/>
                  </a:cubicBezTo>
                  <a:cubicBezTo>
                    <a:pt x="3236" y="639"/>
                    <a:pt x="3253" y="629"/>
                    <a:pt x="3260" y="612"/>
                  </a:cubicBezTo>
                  <a:cubicBezTo>
                    <a:pt x="3803" y="814"/>
                    <a:pt x="4378" y="919"/>
                    <a:pt x="4953" y="919"/>
                  </a:cubicBezTo>
                  <a:cubicBezTo>
                    <a:pt x="5716" y="919"/>
                    <a:pt x="6478" y="735"/>
                    <a:pt x="7163" y="356"/>
                  </a:cubicBezTo>
                  <a:cubicBezTo>
                    <a:pt x="7167" y="356"/>
                    <a:pt x="7167" y="352"/>
                    <a:pt x="7170" y="352"/>
                  </a:cubicBezTo>
                  <a:close/>
                  <a:moveTo>
                    <a:pt x="2296" y="1"/>
                  </a:moveTo>
                  <a:cubicBezTo>
                    <a:pt x="2250" y="1"/>
                    <a:pt x="2219" y="68"/>
                    <a:pt x="2266" y="100"/>
                  </a:cubicBezTo>
                  <a:cubicBezTo>
                    <a:pt x="2508" y="260"/>
                    <a:pt x="2761" y="400"/>
                    <a:pt x="3027" y="516"/>
                  </a:cubicBezTo>
                  <a:cubicBezTo>
                    <a:pt x="2845" y="502"/>
                    <a:pt x="2663" y="495"/>
                    <a:pt x="2479" y="495"/>
                  </a:cubicBezTo>
                  <a:cubicBezTo>
                    <a:pt x="2442" y="495"/>
                    <a:pt x="2405" y="495"/>
                    <a:pt x="2368" y="496"/>
                  </a:cubicBezTo>
                  <a:cubicBezTo>
                    <a:pt x="2355" y="390"/>
                    <a:pt x="2341" y="281"/>
                    <a:pt x="2324" y="175"/>
                  </a:cubicBezTo>
                  <a:cubicBezTo>
                    <a:pt x="2321" y="157"/>
                    <a:pt x="2305" y="149"/>
                    <a:pt x="2289" y="149"/>
                  </a:cubicBezTo>
                  <a:cubicBezTo>
                    <a:pt x="2268" y="149"/>
                    <a:pt x="2245" y="162"/>
                    <a:pt x="2245" y="185"/>
                  </a:cubicBezTo>
                  <a:cubicBezTo>
                    <a:pt x="2256" y="1640"/>
                    <a:pt x="2280" y="3037"/>
                    <a:pt x="2078" y="4481"/>
                  </a:cubicBezTo>
                  <a:cubicBezTo>
                    <a:pt x="1995" y="4466"/>
                    <a:pt x="1909" y="4459"/>
                    <a:pt x="1823" y="4459"/>
                  </a:cubicBezTo>
                  <a:cubicBezTo>
                    <a:pt x="946" y="4459"/>
                    <a:pt x="0" y="5208"/>
                    <a:pt x="579" y="6141"/>
                  </a:cubicBezTo>
                  <a:cubicBezTo>
                    <a:pt x="782" y="6470"/>
                    <a:pt x="1182" y="6752"/>
                    <a:pt x="1584" y="6752"/>
                  </a:cubicBezTo>
                  <a:cubicBezTo>
                    <a:pt x="1628" y="6752"/>
                    <a:pt x="1672" y="6749"/>
                    <a:pt x="1716" y="6742"/>
                  </a:cubicBezTo>
                  <a:cubicBezTo>
                    <a:pt x="2177" y="6667"/>
                    <a:pt x="2720" y="6179"/>
                    <a:pt x="2727" y="5694"/>
                  </a:cubicBezTo>
                  <a:cubicBezTo>
                    <a:pt x="2727" y="5670"/>
                    <a:pt x="2713" y="5649"/>
                    <a:pt x="2693" y="5642"/>
                  </a:cubicBezTo>
                  <a:cubicBezTo>
                    <a:pt x="2959" y="4433"/>
                    <a:pt x="2990" y="3170"/>
                    <a:pt x="2945" y="1937"/>
                  </a:cubicBezTo>
                  <a:lnTo>
                    <a:pt x="2945" y="1937"/>
                  </a:lnTo>
                  <a:cubicBezTo>
                    <a:pt x="3631" y="2287"/>
                    <a:pt x="4373" y="2496"/>
                    <a:pt x="5117" y="2496"/>
                  </a:cubicBezTo>
                  <a:cubicBezTo>
                    <a:pt x="5621" y="2496"/>
                    <a:pt x="6127" y="2400"/>
                    <a:pt x="6617" y="2186"/>
                  </a:cubicBezTo>
                  <a:lnTo>
                    <a:pt x="6617" y="2186"/>
                  </a:lnTo>
                  <a:cubicBezTo>
                    <a:pt x="6507" y="3112"/>
                    <a:pt x="6446" y="4054"/>
                    <a:pt x="6426" y="4987"/>
                  </a:cubicBezTo>
                  <a:cubicBezTo>
                    <a:pt x="6315" y="4933"/>
                    <a:pt x="6202" y="4908"/>
                    <a:pt x="6090" y="4908"/>
                  </a:cubicBezTo>
                  <a:cubicBezTo>
                    <a:pt x="5432" y="4908"/>
                    <a:pt x="4828" y="5755"/>
                    <a:pt x="5135" y="6401"/>
                  </a:cubicBezTo>
                  <a:cubicBezTo>
                    <a:pt x="5309" y="6773"/>
                    <a:pt x="5734" y="6965"/>
                    <a:pt x="6148" y="6965"/>
                  </a:cubicBezTo>
                  <a:cubicBezTo>
                    <a:pt x="6563" y="6965"/>
                    <a:pt x="6967" y="6773"/>
                    <a:pt x="7098" y="6377"/>
                  </a:cubicBezTo>
                  <a:cubicBezTo>
                    <a:pt x="7102" y="6370"/>
                    <a:pt x="7105" y="6363"/>
                    <a:pt x="7109" y="6353"/>
                  </a:cubicBezTo>
                  <a:cubicBezTo>
                    <a:pt x="7109" y="6339"/>
                    <a:pt x="7109" y="6325"/>
                    <a:pt x="7112" y="6312"/>
                  </a:cubicBezTo>
                  <a:cubicBezTo>
                    <a:pt x="7119" y="6281"/>
                    <a:pt x="7129" y="6247"/>
                    <a:pt x="7132" y="6213"/>
                  </a:cubicBezTo>
                  <a:cubicBezTo>
                    <a:pt x="7136" y="6199"/>
                    <a:pt x="7129" y="6182"/>
                    <a:pt x="7122" y="6172"/>
                  </a:cubicBezTo>
                  <a:cubicBezTo>
                    <a:pt x="7214" y="5072"/>
                    <a:pt x="7235" y="3966"/>
                    <a:pt x="7276" y="2866"/>
                  </a:cubicBezTo>
                  <a:cubicBezTo>
                    <a:pt x="7307" y="1992"/>
                    <a:pt x="7433" y="1066"/>
                    <a:pt x="7290" y="202"/>
                  </a:cubicBezTo>
                  <a:cubicBezTo>
                    <a:pt x="7284" y="167"/>
                    <a:pt x="7259" y="152"/>
                    <a:pt x="7233" y="152"/>
                  </a:cubicBezTo>
                  <a:cubicBezTo>
                    <a:pt x="7198" y="152"/>
                    <a:pt x="7160" y="179"/>
                    <a:pt x="7160" y="223"/>
                  </a:cubicBezTo>
                  <a:cubicBezTo>
                    <a:pt x="7147" y="217"/>
                    <a:pt x="7134" y="214"/>
                    <a:pt x="7121" y="214"/>
                  </a:cubicBezTo>
                  <a:cubicBezTo>
                    <a:pt x="7110" y="214"/>
                    <a:pt x="7099" y="216"/>
                    <a:pt x="7088" y="223"/>
                  </a:cubicBezTo>
                  <a:cubicBezTo>
                    <a:pt x="6351" y="542"/>
                    <a:pt x="5611" y="706"/>
                    <a:pt x="4878" y="706"/>
                  </a:cubicBezTo>
                  <a:cubicBezTo>
                    <a:pt x="4012" y="706"/>
                    <a:pt x="3155" y="477"/>
                    <a:pt x="2320" y="7"/>
                  </a:cubicBezTo>
                  <a:cubicBezTo>
                    <a:pt x="2312" y="3"/>
                    <a:pt x="2303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6181220" y="3608463"/>
              <a:ext cx="146210" cy="236613"/>
            </a:xfrm>
            <a:custGeom>
              <a:avLst/>
              <a:gdLst/>
              <a:ahLst/>
              <a:cxnLst/>
              <a:rect l="l" t="t" r="r" b="b"/>
              <a:pathLst>
                <a:path w="5693" h="9213" extrusionOk="0">
                  <a:moveTo>
                    <a:pt x="5153" y="0"/>
                  </a:moveTo>
                  <a:cubicBezTo>
                    <a:pt x="5133" y="0"/>
                    <a:pt x="5114" y="9"/>
                    <a:pt x="5098" y="29"/>
                  </a:cubicBezTo>
                  <a:cubicBezTo>
                    <a:pt x="4825" y="384"/>
                    <a:pt x="4364" y="561"/>
                    <a:pt x="3933" y="657"/>
                  </a:cubicBezTo>
                  <a:cubicBezTo>
                    <a:pt x="3824" y="681"/>
                    <a:pt x="3720" y="691"/>
                    <a:pt x="3618" y="691"/>
                  </a:cubicBezTo>
                  <a:cubicBezTo>
                    <a:pt x="3320" y="691"/>
                    <a:pt x="3043" y="612"/>
                    <a:pt x="2738" y="599"/>
                  </a:cubicBezTo>
                  <a:cubicBezTo>
                    <a:pt x="2707" y="599"/>
                    <a:pt x="2694" y="643"/>
                    <a:pt x="2721" y="660"/>
                  </a:cubicBezTo>
                  <a:cubicBezTo>
                    <a:pt x="2973" y="808"/>
                    <a:pt x="3278" y="876"/>
                    <a:pt x="3593" y="876"/>
                  </a:cubicBezTo>
                  <a:cubicBezTo>
                    <a:pt x="4145" y="876"/>
                    <a:pt x="4726" y="666"/>
                    <a:pt x="5098" y="305"/>
                  </a:cubicBezTo>
                  <a:cubicBezTo>
                    <a:pt x="5163" y="862"/>
                    <a:pt x="5183" y="1494"/>
                    <a:pt x="5491" y="1968"/>
                  </a:cubicBezTo>
                  <a:cubicBezTo>
                    <a:pt x="4953" y="2474"/>
                    <a:pt x="4378" y="2793"/>
                    <a:pt x="3691" y="2793"/>
                  </a:cubicBezTo>
                  <a:cubicBezTo>
                    <a:pt x="3505" y="2793"/>
                    <a:pt x="3311" y="2769"/>
                    <a:pt x="3107" y="2720"/>
                  </a:cubicBezTo>
                  <a:cubicBezTo>
                    <a:pt x="3102" y="2718"/>
                    <a:pt x="3097" y="2718"/>
                    <a:pt x="3092" y="2718"/>
                  </a:cubicBezTo>
                  <a:cubicBezTo>
                    <a:pt x="3063" y="2718"/>
                    <a:pt x="3036" y="2742"/>
                    <a:pt x="3038" y="2774"/>
                  </a:cubicBezTo>
                  <a:cubicBezTo>
                    <a:pt x="3018" y="2785"/>
                    <a:pt x="3008" y="2805"/>
                    <a:pt x="3004" y="2829"/>
                  </a:cubicBezTo>
                  <a:cubicBezTo>
                    <a:pt x="2820" y="4612"/>
                    <a:pt x="2748" y="6504"/>
                    <a:pt x="3008" y="8283"/>
                  </a:cubicBezTo>
                  <a:cubicBezTo>
                    <a:pt x="2688" y="8740"/>
                    <a:pt x="2196" y="9030"/>
                    <a:pt x="1704" y="9030"/>
                  </a:cubicBezTo>
                  <a:cubicBezTo>
                    <a:pt x="1403" y="9030"/>
                    <a:pt x="1101" y="8921"/>
                    <a:pt x="839" y="8676"/>
                  </a:cubicBezTo>
                  <a:lnTo>
                    <a:pt x="839" y="8676"/>
                  </a:lnTo>
                  <a:cubicBezTo>
                    <a:pt x="1026" y="8696"/>
                    <a:pt x="1214" y="8705"/>
                    <a:pt x="1401" y="8705"/>
                  </a:cubicBezTo>
                  <a:cubicBezTo>
                    <a:pt x="1506" y="8705"/>
                    <a:pt x="1610" y="8702"/>
                    <a:pt x="1713" y="8696"/>
                  </a:cubicBezTo>
                  <a:cubicBezTo>
                    <a:pt x="1741" y="8696"/>
                    <a:pt x="1741" y="8655"/>
                    <a:pt x="1713" y="8655"/>
                  </a:cubicBezTo>
                  <a:cubicBezTo>
                    <a:pt x="1652" y="8657"/>
                    <a:pt x="1590" y="8657"/>
                    <a:pt x="1529" y="8657"/>
                  </a:cubicBezTo>
                  <a:cubicBezTo>
                    <a:pt x="1282" y="8657"/>
                    <a:pt x="1034" y="8646"/>
                    <a:pt x="788" y="8625"/>
                  </a:cubicBezTo>
                  <a:cubicBezTo>
                    <a:pt x="764" y="8601"/>
                    <a:pt x="740" y="8577"/>
                    <a:pt x="716" y="8553"/>
                  </a:cubicBezTo>
                  <a:cubicBezTo>
                    <a:pt x="634" y="8457"/>
                    <a:pt x="569" y="8351"/>
                    <a:pt x="521" y="8235"/>
                  </a:cubicBezTo>
                  <a:lnTo>
                    <a:pt x="521" y="8235"/>
                  </a:lnTo>
                  <a:cubicBezTo>
                    <a:pt x="1321" y="8269"/>
                    <a:pt x="2123" y="8304"/>
                    <a:pt x="2926" y="8304"/>
                  </a:cubicBezTo>
                  <a:cubicBezTo>
                    <a:pt x="2974" y="8297"/>
                    <a:pt x="2974" y="8228"/>
                    <a:pt x="2926" y="8225"/>
                  </a:cubicBezTo>
                  <a:cubicBezTo>
                    <a:pt x="2113" y="8181"/>
                    <a:pt x="1304" y="8170"/>
                    <a:pt x="491" y="8160"/>
                  </a:cubicBezTo>
                  <a:cubicBezTo>
                    <a:pt x="463" y="8071"/>
                    <a:pt x="450" y="7979"/>
                    <a:pt x="450" y="7883"/>
                  </a:cubicBezTo>
                  <a:lnTo>
                    <a:pt x="450" y="7883"/>
                  </a:lnTo>
                  <a:cubicBezTo>
                    <a:pt x="513" y="7884"/>
                    <a:pt x="577" y="7884"/>
                    <a:pt x="640" y="7884"/>
                  </a:cubicBezTo>
                  <a:cubicBezTo>
                    <a:pt x="986" y="7884"/>
                    <a:pt x="1333" y="7876"/>
                    <a:pt x="1679" y="7853"/>
                  </a:cubicBezTo>
                  <a:cubicBezTo>
                    <a:pt x="1717" y="7853"/>
                    <a:pt x="1717" y="7798"/>
                    <a:pt x="1679" y="7798"/>
                  </a:cubicBezTo>
                  <a:cubicBezTo>
                    <a:pt x="1629" y="7798"/>
                    <a:pt x="1578" y="7797"/>
                    <a:pt x="1528" y="7797"/>
                  </a:cubicBezTo>
                  <a:cubicBezTo>
                    <a:pt x="1168" y="7797"/>
                    <a:pt x="806" y="7808"/>
                    <a:pt x="446" y="7832"/>
                  </a:cubicBezTo>
                  <a:cubicBezTo>
                    <a:pt x="457" y="7665"/>
                    <a:pt x="501" y="7501"/>
                    <a:pt x="586" y="7358"/>
                  </a:cubicBezTo>
                  <a:cubicBezTo>
                    <a:pt x="996" y="7347"/>
                    <a:pt x="1406" y="7327"/>
                    <a:pt x="1816" y="7296"/>
                  </a:cubicBezTo>
                  <a:cubicBezTo>
                    <a:pt x="1864" y="7289"/>
                    <a:pt x="1864" y="7221"/>
                    <a:pt x="1816" y="7221"/>
                  </a:cubicBezTo>
                  <a:cubicBezTo>
                    <a:pt x="1420" y="7231"/>
                    <a:pt x="1024" y="7255"/>
                    <a:pt x="627" y="7286"/>
                  </a:cubicBezTo>
                  <a:cubicBezTo>
                    <a:pt x="740" y="7115"/>
                    <a:pt x="894" y="6975"/>
                    <a:pt x="1071" y="6876"/>
                  </a:cubicBezTo>
                  <a:cubicBezTo>
                    <a:pt x="1201" y="6878"/>
                    <a:pt x="1332" y="6880"/>
                    <a:pt x="1462" y="6880"/>
                  </a:cubicBezTo>
                  <a:cubicBezTo>
                    <a:pt x="1557" y="6880"/>
                    <a:pt x="1652" y="6879"/>
                    <a:pt x="1748" y="6876"/>
                  </a:cubicBezTo>
                  <a:cubicBezTo>
                    <a:pt x="1792" y="6873"/>
                    <a:pt x="1792" y="6808"/>
                    <a:pt x="1748" y="6804"/>
                  </a:cubicBezTo>
                  <a:cubicBezTo>
                    <a:pt x="1660" y="6803"/>
                    <a:pt x="1574" y="6802"/>
                    <a:pt x="1488" y="6802"/>
                  </a:cubicBezTo>
                  <a:cubicBezTo>
                    <a:pt x="1402" y="6802"/>
                    <a:pt x="1316" y="6803"/>
                    <a:pt x="1228" y="6804"/>
                  </a:cubicBezTo>
                  <a:cubicBezTo>
                    <a:pt x="1353" y="6754"/>
                    <a:pt x="1483" y="6729"/>
                    <a:pt x="1613" y="6729"/>
                  </a:cubicBezTo>
                  <a:cubicBezTo>
                    <a:pt x="1868" y="6729"/>
                    <a:pt x="2120" y="6825"/>
                    <a:pt x="2314" y="7006"/>
                  </a:cubicBezTo>
                  <a:cubicBezTo>
                    <a:pt x="2325" y="7015"/>
                    <a:pt x="2337" y="7019"/>
                    <a:pt x="2349" y="7019"/>
                  </a:cubicBezTo>
                  <a:cubicBezTo>
                    <a:pt x="2372" y="7019"/>
                    <a:pt x="2394" y="7002"/>
                    <a:pt x="2396" y="6975"/>
                  </a:cubicBezTo>
                  <a:cubicBezTo>
                    <a:pt x="2420" y="6958"/>
                    <a:pt x="2434" y="6934"/>
                    <a:pt x="2434" y="6907"/>
                  </a:cubicBezTo>
                  <a:lnTo>
                    <a:pt x="2444" y="6729"/>
                  </a:lnTo>
                  <a:cubicBezTo>
                    <a:pt x="2457" y="6730"/>
                    <a:pt x="2469" y="6731"/>
                    <a:pt x="2482" y="6731"/>
                  </a:cubicBezTo>
                  <a:cubicBezTo>
                    <a:pt x="2544" y="6731"/>
                    <a:pt x="2605" y="6717"/>
                    <a:pt x="2659" y="6688"/>
                  </a:cubicBezTo>
                  <a:cubicBezTo>
                    <a:pt x="2680" y="6676"/>
                    <a:pt x="2672" y="6649"/>
                    <a:pt x="2654" y="6649"/>
                  </a:cubicBezTo>
                  <a:cubicBezTo>
                    <a:pt x="2652" y="6649"/>
                    <a:pt x="2649" y="6649"/>
                    <a:pt x="2646" y="6651"/>
                  </a:cubicBezTo>
                  <a:cubicBezTo>
                    <a:pt x="2589" y="6668"/>
                    <a:pt x="2530" y="6679"/>
                    <a:pt x="2470" y="6679"/>
                  </a:cubicBezTo>
                  <a:cubicBezTo>
                    <a:pt x="2462" y="6679"/>
                    <a:pt x="2453" y="6678"/>
                    <a:pt x="2444" y="6678"/>
                  </a:cubicBezTo>
                  <a:cubicBezTo>
                    <a:pt x="2451" y="6575"/>
                    <a:pt x="2454" y="6476"/>
                    <a:pt x="2461" y="6374"/>
                  </a:cubicBezTo>
                  <a:cubicBezTo>
                    <a:pt x="2468" y="6381"/>
                    <a:pt x="2475" y="6381"/>
                    <a:pt x="2482" y="6381"/>
                  </a:cubicBezTo>
                  <a:cubicBezTo>
                    <a:pt x="2550" y="6357"/>
                    <a:pt x="2622" y="6340"/>
                    <a:pt x="2690" y="6313"/>
                  </a:cubicBezTo>
                  <a:cubicBezTo>
                    <a:pt x="2722" y="6306"/>
                    <a:pt x="2712" y="6264"/>
                    <a:pt x="2683" y="6264"/>
                  </a:cubicBezTo>
                  <a:cubicBezTo>
                    <a:pt x="2681" y="6264"/>
                    <a:pt x="2679" y="6264"/>
                    <a:pt x="2676" y="6265"/>
                  </a:cubicBezTo>
                  <a:cubicBezTo>
                    <a:pt x="2608" y="6285"/>
                    <a:pt x="2536" y="6309"/>
                    <a:pt x="2468" y="6330"/>
                  </a:cubicBezTo>
                  <a:cubicBezTo>
                    <a:pt x="2466" y="6330"/>
                    <a:pt x="2465" y="6331"/>
                    <a:pt x="2465" y="6333"/>
                  </a:cubicBezTo>
                  <a:lnTo>
                    <a:pt x="2465" y="6333"/>
                  </a:lnTo>
                  <a:cubicBezTo>
                    <a:pt x="2472" y="6187"/>
                    <a:pt x="2478" y="6042"/>
                    <a:pt x="2485" y="5899"/>
                  </a:cubicBezTo>
                  <a:cubicBezTo>
                    <a:pt x="2547" y="5899"/>
                    <a:pt x="2608" y="5886"/>
                    <a:pt x="2659" y="5855"/>
                  </a:cubicBezTo>
                  <a:cubicBezTo>
                    <a:pt x="2685" y="5842"/>
                    <a:pt x="2672" y="5806"/>
                    <a:pt x="2648" y="5806"/>
                  </a:cubicBezTo>
                  <a:cubicBezTo>
                    <a:pt x="2646" y="5806"/>
                    <a:pt x="2644" y="5807"/>
                    <a:pt x="2642" y="5807"/>
                  </a:cubicBezTo>
                  <a:cubicBezTo>
                    <a:pt x="2591" y="5821"/>
                    <a:pt x="2540" y="5831"/>
                    <a:pt x="2489" y="5838"/>
                  </a:cubicBezTo>
                  <a:cubicBezTo>
                    <a:pt x="2495" y="5742"/>
                    <a:pt x="2499" y="5650"/>
                    <a:pt x="2506" y="5554"/>
                  </a:cubicBezTo>
                  <a:cubicBezTo>
                    <a:pt x="2530" y="5558"/>
                    <a:pt x="2555" y="5560"/>
                    <a:pt x="2579" y="5560"/>
                  </a:cubicBezTo>
                  <a:cubicBezTo>
                    <a:pt x="2641" y="5560"/>
                    <a:pt x="2703" y="5548"/>
                    <a:pt x="2762" y="5524"/>
                  </a:cubicBezTo>
                  <a:cubicBezTo>
                    <a:pt x="2796" y="5511"/>
                    <a:pt x="2788" y="5460"/>
                    <a:pt x="2756" y="5460"/>
                  </a:cubicBezTo>
                  <a:cubicBezTo>
                    <a:pt x="2753" y="5460"/>
                    <a:pt x="2749" y="5461"/>
                    <a:pt x="2745" y="5462"/>
                  </a:cubicBezTo>
                  <a:cubicBezTo>
                    <a:pt x="2685" y="5484"/>
                    <a:pt x="2620" y="5495"/>
                    <a:pt x="2557" y="5495"/>
                  </a:cubicBezTo>
                  <a:cubicBezTo>
                    <a:pt x="2541" y="5495"/>
                    <a:pt x="2525" y="5494"/>
                    <a:pt x="2509" y="5493"/>
                  </a:cubicBezTo>
                  <a:cubicBezTo>
                    <a:pt x="2523" y="5257"/>
                    <a:pt x="2533" y="5022"/>
                    <a:pt x="2547" y="4786"/>
                  </a:cubicBezTo>
                  <a:cubicBezTo>
                    <a:pt x="2573" y="4791"/>
                    <a:pt x="2599" y="4794"/>
                    <a:pt x="2626" y="4794"/>
                  </a:cubicBezTo>
                  <a:cubicBezTo>
                    <a:pt x="2686" y="4794"/>
                    <a:pt x="2745" y="4780"/>
                    <a:pt x="2799" y="4752"/>
                  </a:cubicBezTo>
                  <a:cubicBezTo>
                    <a:pt x="2824" y="4743"/>
                    <a:pt x="2810" y="4706"/>
                    <a:pt x="2789" y="4706"/>
                  </a:cubicBezTo>
                  <a:cubicBezTo>
                    <a:pt x="2787" y="4706"/>
                    <a:pt x="2785" y="4706"/>
                    <a:pt x="2782" y="4707"/>
                  </a:cubicBezTo>
                  <a:cubicBezTo>
                    <a:pt x="2732" y="4728"/>
                    <a:pt x="2679" y="4738"/>
                    <a:pt x="2626" y="4738"/>
                  </a:cubicBezTo>
                  <a:cubicBezTo>
                    <a:pt x="2601" y="4738"/>
                    <a:pt x="2576" y="4736"/>
                    <a:pt x="2550" y="4731"/>
                  </a:cubicBezTo>
                  <a:cubicBezTo>
                    <a:pt x="2560" y="4591"/>
                    <a:pt x="2567" y="4448"/>
                    <a:pt x="2574" y="4304"/>
                  </a:cubicBezTo>
                  <a:cubicBezTo>
                    <a:pt x="2577" y="4308"/>
                    <a:pt x="2584" y="4308"/>
                    <a:pt x="2588" y="4308"/>
                  </a:cubicBezTo>
                  <a:cubicBezTo>
                    <a:pt x="2646" y="4301"/>
                    <a:pt x="2704" y="4284"/>
                    <a:pt x="2758" y="4267"/>
                  </a:cubicBezTo>
                  <a:cubicBezTo>
                    <a:pt x="2775" y="4257"/>
                    <a:pt x="2775" y="4226"/>
                    <a:pt x="2752" y="4226"/>
                  </a:cubicBezTo>
                  <a:cubicBezTo>
                    <a:pt x="2694" y="4229"/>
                    <a:pt x="2632" y="4243"/>
                    <a:pt x="2574" y="4257"/>
                  </a:cubicBezTo>
                  <a:cubicBezTo>
                    <a:pt x="2581" y="4134"/>
                    <a:pt x="2588" y="4011"/>
                    <a:pt x="2594" y="3888"/>
                  </a:cubicBezTo>
                  <a:cubicBezTo>
                    <a:pt x="2663" y="3871"/>
                    <a:pt x="2731" y="3850"/>
                    <a:pt x="2796" y="3826"/>
                  </a:cubicBezTo>
                  <a:cubicBezTo>
                    <a:pt x="2830" y="3817"/>
                    <a:pt x="2819" y="3770"/>
                    <a:pt x="2791" y="3770"/>
                  </a:cubicBezTo>
                  <a:cubicBezTo>
                    <a:pt x="2788" y="3770"/>
                    <a:pt x="2785" y="3771"/>
                    <a:pt x="2782" y="3772"/>
                  </a:cubicBezTo>
                  <a:cubicBezTo>
                    <a:pt x="2717" y="3785"/>
                    <a:pt x="2656" y="3802"/>
                    <a:pt x="2598" y="3826"/>
                  </a:cubicBezTo>
                  <a:cubicBezTo>
                    <a:pt x="2612" y="3536"/>
                    <a:pt x="2625" y="3246"/>
                    <a:pt x="2639" y="2952"/>
                  </a:cubicBezTo>
                  <a:cubicBezTo>
                    <a:pt x="2691" y="2959"/>
                    <a:pt x="2744" y="2961"/>
                    <a:pt x="2798" y="2961"/>
                  </a:cubicBezTo>
                  <a:cubicBezTo>
                    <a:pt x="2829" y="2961"/>
                    <a:pt x="2860" y="2960"/>
                    <a:pt x="2892" y="2959"/>
                  </a:cubicBezTo>
                  <a:cubicBezTo>
                    <a:pt x="2933" y="2959"/>
                    <a:pt x="2933" y="2894"/>
                    <a:pt x="2892" y="2894"/>
                  </a:cubicBezTo>
                  <a:cubicBezTo>
                    <a:pt x="2856" y="2893"/>
                    <a:pt x="2821" y="2892"/>
                    <a:pt x="2787" y="2892"/>
                  </a:cubicBezTo>
                  <a:cubicBezTo>
                    <a:pt x="2738" y="2892"/>
                    <a:pt x="2689" y="2893"/>
                    <a:pt x="2639" y="2897"/>
                  </a:cubicBezTo>
                  <a:cubicBezTo>
                    <a:pt x="2646" y="2740"/>
                    <a:pt x="2649" y="2580"/>
                    <a:pt x="2656" y="2419"/>
                  </a:cubicBezTo>
                  <a:cubicBezTo>
                    <a:pt x="2659" y="2433"/>
                    <a:pt x="2670" y="2443"/>
                    <a:pt x="2683" y="2443"/>
                  </a:cubicBezTo>
                  <a:cubicBezTo>
                    <a:pt x="3043" y="2458"/>
                    <a:pt x="3403" y="2482"/>
                    <a:pt x="3762" y="2482"/>
                  </a:cubicBezTo>
                  <a:cubicBezTo>
                    <a:pt x="3806" y="2482"/>
                    <a:pt x="3849" y="2481"/>
                    <a:pt x="3892" y="2481"/>
                  </a:cubicBezTo>
                  <a:cubicBezTo>
                    <a:pt x="3943" y="2481"/>
                    <a:pt x="3943" y="2409"/>
                    <a:pt x="3892" y="2409"/>
                  </a:cubicBezTo>
                  <a:cubicBezTo>
                    <a:pt x="3493" y="2382"/>
                    <a:pt x="3086" y="2385"/>
                    <a:pt x="2683" y="2378"/>
                  </a:cubicBezTo>
                  <a:cubicBezTo>
                    <a:pt x="2670" y="2378"/>
                    <a:pt x="2659" y="2385"/>
                    <a:pt x="2656" y="2399"/>
                  </a:cubicBezTo>
                  <a:cubicBezTo>
                    <a:pt x="2666" y="2108"/>
                    <a:pt x="2673" y="1815"/>
                    <a:pt x="2680" y="1524"/>
                  </a:cubicBezTo>
                  <a:cubicBezTo>
                    <a:pt x="3144" y="1542"/>
                    <a:pt x="3602" y="1586"/>
                    <a:pt x="4066" y="1620"/>
                  </a:cubicBezTo>
                  <a:cubicBezTo>
                    <a:pt x="4107" y="1620"/>
                    <a:pt x="4114" y="1562"/>
                    <a:pt x="4073" y="1552"/>
                  </a:cubicBezTo>
                  <a:cubicBezTo>
                    <a:pt x="3716" y="1476"/>
                    <a:pt x="3339" y="1452"/>
                    <a:pt x="2968" y="1452"/>
                  </a:cubicBezTo>
                  <a:cubicBezTo>
                    <a:pt x="2872" y="1452"/>
                    <a:pt x="2775" y="1453"/>
                    <a:pt x="2680" y="1456"/>
                  </a:cubicBezTo>
                  <a:cubicBezTo>
                    <a:pt x="2683" y="1186"/>
                    <a:pt x="2687" y="913"/>
                    <a:pt x="2687" y="640"/>
                  </a:cubicBezTo>
                  <a:cubicBezTo>
                    <a:pt x="2687" y="616"/>
                    <a:pt x="2667" y="604"/>
                    <a:pt x="2647" y="604"/>
                  </a:cubicBezTo>
                  <a:cubicBezTo>
                    <a:pt x="2628" y="604"/>
                    <a:pt x="2608" y="616"/>
                    <a:pt x="2608" y="640"/>
                  </a:cubicBezTo>
                  <a:cubicBezTo>
                    <a:pt x="2403" y="2682"/>
                    <a:pt x="2366" y="4752"/>
                    <a:pt x="2267" y="6801"/>
                  </a:cubicBezTo>
                  <a:cubicBezTo>
                    <a:pt x="2069" y="6612"/>
                    <a:pt x="1833" y="6531"/>
                    <a:pt x="1592" y="6531"/>
                  </a:cubicBezTo>
                  <a:cubicBezTo>
                    <a:pt x="818" y="6531"/>
                    <a:pt x="1" y="7376"/>
                    <a:pt x="293" y="8215"/>
                  </a:cubicBezTo>
                  <a:cubicBezTo>
                    <a:pt x="524" y="8872"/>
                    <a:pt x="1147" y="9212"/>
                    <a:pt x="1766" y="9212"/>
                  </a:cubicBezTo>
                  <a:cubicBezTo>
                    <a:pt x="2328" y="9212"/>
                    <a:pt x="2886" y="8933"/>
                    <a:pt x="3148" y="8358"/>
                  </a:cubicBezTo>
                  <a:cubicBezTo>
                    <a:pt x="3172" y="8310"/>
                    <a:pt x="3144" y="8256"/>
                    <a:pt x="3097" y="8242"/>
                  </a:cubicBezTo>
                  <a:cubicBezTo>
                    <a:pt x="3090" y="6435"/>
                    <a:pt x="3032" y="4656"/>
                    <a:pt x="3141" y="2850"/>
                  </a:cubicBezTo>
                  <a:cubicBezTo>
                    <a:pt x="3358" y="2918"/>
                    <a:pt x="3593" y="2953"/>
                    <a:pt x="3831" y="2953"/>
                  </a:cubicBezTo>
                  <a:cubicBezTo>
                    <a:pt x="4538" y="2953"/>
                    <a:pt x="5271" y="2648"/>
                    <a:pt x="5634" y="2037"/>
                  </a:cubicBezTo>
                  <a:cubicBezTo>
                    <a:pt x="5634" y="2033"/>
                    <a:pt x="5634" y="2033"/>
                    <a:pt x="5634" y="2030"/>
                  </a:cubicBezTo>
                  <a:cubicBezTo>
                    <a:pt x="5678" y="2009"/>
                    <a:pt x="5692" y="1955"/>
                    <a:pt x="5665" y="1914"/>
                  </a:cubicBezTo>
                  <a:cubicBezTo>
                    <a:pt x="5323" y="1412"/>
                    <a:pt x="5330" y="678"/>
                    <a:pt x="5255" y="97"/>
                  </a:cubicBezTo>
                  <a:cubicBezTo>
                    <a:pt x="5250" y="49"/>
                    <a:pt x="5201" y="0"/>
                    <a:pt x="51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6100552" y="3620919"/>
              <a:ext cx="7371" cy="2388"/>
            </a:xfrm>
            <a:custGeom>
              <a:avLst/>
              <a:gdLst/>
              <a:ahLst/>
              <a:cxnLst/>
              <a:rect l="l" t="t" r="r" b="b"/>
              <a:pathLst>
                <a:path w="287" h="93" extrusionOk="0">
                  <a:moveTo>
                    <a:pt x="253" y="0"/>
                  </a:moveTo>
                  <a:cubicBezTo>
                    <a:pt x="251" y="0"/>
                    <a:pt x="249" y="1"/>
                    <a:pt x="247" y="1"/>
                  </a:cubicBezTo>
                  <a:cubicBezTo>
                    <a:pt x="193" y="12"/>
                    <a:pt x="148" y="29"/>
                    <a:pt x="96" y="29"/>
                  </a:cubicBezTo>
                  <a:cubicBezTo>
                    <a:pt x="82" y="29"/>
                    <a:pt x="68" y="28"/>
                    <a:pt x="53" y="25"/>
                  </a:cubicBezTo>
                  <a:cubicBezTo>
                    <a:pt x="50" y="25"/>
                    <a:pt x="48" y="25"/>
                    <a:pt x="46" y="25"/>
                  </a:cubicBezTo>
                  <a:cubicBezTo>
                    <a:pt x="13" y="25"/>
                    <a:pt x="0" y="73"/>
                    <a:pt x="36" y="80"/>
                  </a:cubicBezTo>
                  <a:cubicBezTo>
                    <a:pt x="66" y="87"/>
                    <a:pt x="96" y="92"/>
                    <a:pt x="127" y="92"/>
                  </a:cubicBezTo>
                  <a:cubicBezTo>
                    <a:pt x="179" y="92"/>
                    <a:pt x="229" y="78"/>
                    <a:pt x="268" y="39"/>
                  </a:cubicBezTo>
                  <a:cubicBezTo>
                    <a:pt x="286" y="27"/>
                    <a:pt x="271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6099601" y="3579108"/>
              <a:ext cx="35211" cy="3210"/>
            </a:xfrm>
            <a:custGeom>
              <a:avLst/>
              <a:gdLst/>
              <a:ahLst/>
              <a:cxnLst/>
              <a:rect l="l" t="t" r="r" b="b"/>
              <a:pathLst>
                <a:path w="1371" h="125" extrusionOk="0">
                  <a:moveTo>
                    <a:pt x="45" y="4"/>
                  </a:moveTo>
                  <a:cubicBezTo>
                    <a:pt x="1" y="10"/>
                    <a:pt x="1" y="72"/>
                    <a:pt x="45" y="79"/>
                  </a:cubicBezTo>
                  <a:cubicBezTo>
                    <a:pt x="397" y="96"/>
                    <a:pt x="748" y="124"/>
                    <a:pt x="1100" y="124"/>
                  </a:cubicBezTo>
                  <a:cubicBezTo>
                    <a:pt x="1175" y="124"/>
                    <a:pt x="1250" y="123"/>
                    <a:pt x="1326" y="120"/>
                  </a:cubicBezTo>
                  <a:cubicBezTo>
                    <a:pt x="1370" y="113"/>
                    <a:pt x="1370" y="48"/>
                    <a:pt x="1326" y="45"/>
                  </a:cubicBezTo>
                  <a:cubicBezTo>
                    <a:pt x="902" y="0"/>
                    <a:pt x="472" y="10"/>
                    <a:pt x="45" y="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6248175" y="3694500"/>
              <a:ext cx="6549" cy="3236"/>
            </a:xfrm>
            <a:custGeom>
              <a:avLst/>
              <a:gdLst/>
              <a:ahLst/>
              <a:cxnLst/>
              <a:rect l="l" t="t" r="r" b="b"/>
              <a:pathLst>
                <a:path w="255" h="126" extrusionOk="0">
                  <a:moveTo>
                    <a:pt x="215" y="0"/>
                  </a:moveTo>
                  <a:cubicBezTo>
                    <a:pt x="212" y="0"/>
                    <a:pt x="209" y="1"/>
                    <a:pt x="206" y="2"/>
                  </a:cubicBezTo>
                  <a:cubicBezTo>
                    <a:pt x="145" y="19"/>
                    <a:pt x="83" y="43"/>
                    <a:pt x="25" y="73"/>
                  </a:cubicBezTo>
                  <a:cubicBezTo>
                    <a:pt x="0" y="86"/>
                    <a:pt x="15" y="126"/>
                    <a:pt x="40" y="126"/>
                  </a:cubicBezTo>
                  <a:cubicBezTo>
                    <a:pt x="43" y="126"/>
                    <a:pt x="46" y="126"/>
                    <a:pt x="49" y="125"/>
                  </a:cubicBezTo>
                  <a:cubicBezTo>
                    <a:pt x="110" y="104"/>
                    <a:pt x="168" y="80"/>
                    <a:pt x="227" y="53"/>
                  </a:cubicBezTo>
                  <a:cubicBezTo>
                    <a:pt x="254" y="37"/>
                    <a:pt x="240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6249870" y="3657722"/>
              <a:ext cx="24527" cy="2979"/>
            </a:xfrm>
            <a:custGeom>
              <a:avLst/>
              <a:gdLst/>
              <a:ahLst/>
              <a:cxnLst/>
              <a:rect l="l" t="t" r="r" b="b"/>
              <a:pathLst>
                <a:path w="955" h="116" extrusionOk="0">
                  <a:moveTo>
                    <a:pt x="417" y="0"/>
                  </a:moveTo>
                  <a:cubicBezTo>
                    <a:pt x="291" y="0"/>
                    <a:pt x="165" y="9"/>
                    <a:pt x="41" y="27"/>
                  </a:cubicBezTo>
                  <a:cubicBezTo>
                    <a:pt x="1" y="30"/>
                    <a:pt x="0" y="92"/>
                    <a:pt x="38" y="92"/>
                  </a:cubicBezTo>
                  <a:cubicBezTo>
                    <a:pt x="39" y="92"/>
                    <a:pt x="40" y="92"/>
                    <a:pt x="41" y="91"/>
                  </a:cubicBezTo>
                  <a:cubicBezTo>
                    <a:pt x="146" y="83"/>
                    <a:pt x="252" y="79"/>
                    <a:pt x="357" y="79"/>
                  </a:cubicBezTo>
                  <a:cubicBezTo>
                    <a:pt x="542" y="79"/>
                    <a:pt x="726" y="91"/>
                    <a:pt x="908" y="115"/>
                  </a:cubicBezTo>
                  <a:cubicBezTo>
                    <a:pt x="910" y="116"/>
                    <a:pt x="912" y="116"/>
                    <a:pt x="914" y="116"/>
                  </a:cubicBezTo>
                  <a:cubicBezTo>
                    <a:pt x="950" y="116"/>
                    <a:pt x="954" y="54"/>
                    <a:pt x="919" y="47"/>
                  </a:cubicBezTo>
                  <a:cubicBezTo>
                    <a:pt x="753" y="16"/>
                    <a:pt x="585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6251513" y="3632631"/>
              <a:ext cx="26530" cy="4931"/>
            </a:xfrm>
            <a:custGeom>
              <a:avLst/>
              <a:gdLst/>
              <a:ahLst/>
              <a:cxnLst/>
              <a:rect l="l" t="t" r="r" b="b"/>
              <a:pathLst>
                <a:path w="1033" h="192" extrusionOk="0">
                  <a:moveTo>
                    <a:pt x="277" y="1"/>
                  </a:moveTo>
                  <a:cubicBezTo>
                    <a:pt x="201" y="1"/>
                    <a:pt x="125" y="5"/>
                    <a:pt x="49" y="13"/>
                  </a:cubicBezTo>
                  <a:cubicBezTo>
                    <a:pt x="1" y="13"/>
                    <a:pt x="1" y="81"/>
                    <a:pt x="49" y="81"/>
                  </a:cubicBezTo>
                  <a:cubicBezTo>
                    <a:pt x="360" y="88"/>
                    <a:pt x="670" y="126"/>
                    <a:pt x="971" y="191"/>
                  </a:cubicBezTo>
                  <a:cubicBezTo>
                    <a:pt x="974" y="191"/>
                    <a:pt x="978" y="192"/>
                    <a:pt x="981" y="192"/>
                  </a:cubicBezTo>
                  <a:cubicBezTo>
                    <a:pt x="1021" y="192"/>
                    <a:pt x="1032" y="135"/>
                    <a:pt x="991" y="122"/>
                  </a:cubicBezTo>
                  <a:cubicBezTo>
                    <a:pt x="760" y="42"/>
                    <a:pt x="519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099482" y="1580780"/>
            <a:ext cx="379835" cy="505895"/>
            <a:chOff x="2272832" y="2945341"/>
            <a:chExt cx="224131" cy="298533"/>
          </a:xfrm>
        </p:grpSpPr>
        <p:sp>
          <p:nvSpPr>
            <p:cNvPr id="703" name="Google Shape;703;p35"/>
            <p:cNvSpPr/>
            <p:nvPr/>
          </p:nvSpPr>
          <p:spPr>
            <a:xfrm>
              <a:off x="2272832" y="2953483"/>
              <a:ext cx="105093" cy="283560"/>
            </a:xfrm>
            <a:custGeom>
              <a:avLst/>
              <a:gdLst/>
              <a:ahLst/>
              <a:cxnLst/>
              <a:rect l="l" t="t" r="r" b="b"/>
              <a:pathLst>
                <a:path w="4092" h="11041" extrusionOk="0">
                  <a:moveTo>
                    <a:pt x="2000" y="218"/>
                  </a:moveTo>
                  <a:cubicBezTo>
                    <a:pt x="2073" y="218"/>
                    <a:pt x="2129" y="312"/>
                    <a:pt x="2166" y="499"/>
                  </a:cubicBezTo>
                  <a:cubicBezTo>
                    <a:pt x="2193" y="529"/>
                    <a:pt x="2217" y="567"/>
                    <a:pt x="2241" y="601"/>
                  </a:cubicBezTo>
                  <a:cubicBezTo>
                    <a:pt x="2056" y="581"/>
                    <a:pt x="1872" y="570"/>
                    <a:pt x="1687" y="570"/>
                  </a:cubicBezTo>
                  <a:cubicBezTo>
                    <a:pt x="1814" y="336"/>
                    <a:pt x="1918" y="218"/>
                    <a:pt x="2000" y="218"/>
                  </a:cubicBezTo>
                  <a:close/>
                  <a:moveTo>
                    <a:pt x="1653" y="632"/>
                  </a:moveTo>
                  <a:cubicBezTo>
                    <a:pt x="1851" y="656"/>
                    <a:pt x="2049" y="669"/>
                    <a:pt x="2251" y="669"/>
                  </a:cubicBezTo>
                  <a:cubicBezTo>
                    <a:pt x="2261" y="669"/>
                    <a:pt x="2271" y="663"/>
                    <a:pt x="2275" y="656"/>
                  </a:cubicBezTo>
                  <a:cubicBezTo>
                    <a:pt x="2480" y="980"/>
                    <a:pt x="2630" y="1445"/>
                    <a:pt x="2760" y="1889"/>
                  </a:cubicBezTo>
                  <a:cubicBezTo>
                    <a:pt x="2753" y="1889"/>
                    <a:pt x="2746" y="1892"/>
                    <a:pt x="2739" y="1895"/>
                  </a:cubicBezTo>
                  <a:cubicBezTo>
                    <a:pt x="2521" y="2047"/>
                    <a:pt x="2275" y="2128"/>
                    <a:pt x="2030" y="2128"/>
                  </a:cubicBezTo>
                  <a:cubicBezTo>
                    <a:pt x="1883" y="2128"/>
                    <a:pt x="1736" y="2099"/>
                    <a:pt x="1595" y="2039"/>
                  </a:cubicBezTo>
                  <a:lnTo>
                    <a:pt x="1595" y="2039"/>
                  </a:lnTo>
                  <a:cubicBezTo>
                    <a:pt x="1776" y="2071"/>
                    <a:pt x="1956" y="2087"/>
                    <a:pt x="2138" y="2087"/>
                  </a:cubicBezTo>
                  <a:cubicBezTo>
                    <a:pt x="2187" y="2087"/>
                    <a:pt x="2236" y="2085"/>
                    <a:pt x="2285" y="2083"/>
                  </a:cubicBezTo>
                  <a:cubicBezTo>
                    <a:pt x="2319" y="2080"/>
                    <a:pt x="2319" y="2025"/>
                    <a:pt x="2285" y="2022"/>
                  </a:cubicBezTo>
                  <a:cubicBezTo>
                    <a:pt x="2008" y="2018"/>
                    <a:pt x="1732" y="1998"/>
                    <a:pt x="1459" y="1964"/>
                  </a:cubicBezTo>
                  <a:lnTo>
                    <a:pt x="1452" y="1964"/>
                  </a:lnTo>
                  <a:cubicBezTo>
                    <a:pt x="1404" y="1936"/>
                    <a:pt x="1360" y="1906"/>
                    <a:pt x="1319" y="1875"/>
                  </a:cubicBezTo>
                  <a:cubicBezTo>
                    <a:pt x="1307" y="1865"/>
                    <a:pt x="1294" y="1861"/>
                    <a:pt x="1282" y="1861"/>
                  </a:cubicBezTo>
                  <a:cubicBezTo>
                    <a:pt x="1241" y="1861"/>
                    <a:pt x="1206" y="1910"/>
                    <a:pt x="1243" y="1950"/>
                  </a:cubicBezTo>
                  <a:cubicBezTo>
                    <a:pt x="1463" y="2175"/>
                    <a:pt x="1766" y="2293"/>
                    <a:pt x="2069" y="2293"/>
                  </a:cubicBezTo>
                  <a:cubicBezTo>
                    <a:pt x="2332" y="2293"/>
                    <a:pt x="2594" y="2204"/>
                    <a:pt x="2801" y="2018"/>
                  </a:cubicBezTo>
                  <a:cubicBezTo>
                    <a:pt x="2876" y="2275"/>
                    <a:pt x="2948" y="2520"/>
                    <a:pt x="3023" y="2718"/>
                  </a:cubicBezTo>
                  <a:cubicBezTo>
                    <a:pt x="3286" y="3405"/>
                    <a:pt x="3542" y="4095"/>
                    <a:pt x="3832" y="4771"/>
                  </a:cubicBezTo>
                  <a:cubicBezTo>
                    <a:pt x="3838" y="4788"/>
                    <a:pt x="3857" y="4800"/>
                    <a:pt x="3875" y="4800"/>
                  </a:cubicBezTo>
                  <a:cubicBezTo>
                    <a:pt x="3879" y="4800"/>
                    <a:pt x="3883" y="4800"/>
                    <a:pt x="3887" y="4798"/>
                  </a:cubicBezTo>
                  <a:lnTo>
                    <a:pt x="3887" y="4798"/>
                  </a:lnTo>
                  <a:cubicBezTo>
                    <a:pt x="3887" y="4843"/>
                    <a:pt x="3887" y="4880"/>
                    <a:pt x="3883" y="4914"/>
                  </a:cubicBezTo>
                  <a:cubicBezTo>
                    <a:pt x="3754" y="4975"/>
                    <a:pt x="3614" y="5005"/>
                    <a:pt x="3475" y="5005"/>
                  </a:cubicBezTo>
                  <a:cubicBezTo>
                    <a:pt x="3324" y="5005"/>
                    <a:pt x="3173" y="4970"/>
                    <a:pt x="3036" y="4901"/>
                  </a:cubicBezTo>
                  <a:cubicBezTo>
                    <a:pt x="3024" y="4877"/>
                    <a:pt x="3001" y="4861"/>
                    <a:pt x="2974" y="4861"/>
                  </a:cubicBezTo>
                  <a:cubicBezTo>
                    <a:pt x="2963" y="4861"/>
                    <a:pt x="2952" y="4864"/>
                    <a:pt x="2941" y="4870"/>
                  </a:cubicBezTo>
                  <a:cubicBezTo>
                    <a:pt x="2937" y="4870"/>
                    <a:pt x="2934" y="4873"/>
                    <a:pt x="2931" y="4877"/>
                  </a:cubicBezTo>
                  <a:lnTo>
                    <a:pt x="2927" y="4877"/>
                  </a:lnTo>
                  <a:cubicBezTo>
                    <a:pt x="2917" y="4884"/>
                    <a:pt x="2910" y="4891"/>
                    <a:pt x="2907" y="4901"/>
                  </a:cubicBezTo>
                  <a:cubicBezTo>
                    <a:pt x="2753" y="5078"/>
                    <a:pt x="2630" y="5246"/>
                    <a:pt x="2384" y="5311"/>
                  </a:cubicBezTo>
                  <a:cubicBezTo>
                    <a:pt x="2321" y="5326"/>
                    <a:pt x="2259" y="5334"/>
                    <a:pt x="2198" y="5334"/>
                  </a:cubicBezTo>
                  <a:cubicBezTo>
                    <a:pt x="1983" y="5334"/>
                    <a:pt x="1781" y="5242"/>
                    <a:pt x="1619" y="5095"/>
                  </a:cubicBezTo>
                  <a:cubicBezTo>
                    <a:pt x="1619" y="5075"/>
                    <a:pt x="1599" y="5058"/>
                    <a:pt x="1578" y="5058"/>
                  </a:cubicBezTo>
                  <a:cubicBezTo>
                    <a:pt x="1576" y="5027"/>
                    <a:pt x="1550" y="5006"/>
                    <a:pt x="1521" y="5006"/>
                  </a:cubicBezTo>
                  <a:cubicBezTo>
                    <a:pt x="1512" y="5006"/>
                    <a:pt x="1502" y="5008"/>
                    <a:pt x="1493" y="5013"/>
                  </a:cubicBezTo>
                  <a:cubicBezTo>
                    <a:pt x="1302" y="5143"/>
                    <a:pt x="1144" y="5283"/>
                    <a:pt x="895" y="5294"/>
                  </a:cubicBezTo>
                  <a:cubicBezTo>
                    <a:pt x="888" y="5294"/>
                    <a:pt x="882" y="5294"/>
                    <a:pt x="875" y="5294"/>
                  </a:cubicBezTo>
                  <a:cubicBezTo>
                    <a:pt x="624" y="5294"/>
                    <a:pt x="406" y="5169"/>
                    <a:pt x="250" y="4979"/>
                  </a:cubicBezTo>
                  <a:cubicBezTo>
                    <a:pt x="246" y="4938"/>
                    <a:pt x="246" y="4901"/>
                    <a:pt x="243" y="4860"/>
                  </a:cubicBezTo>
                  <a:cubicBezTo>
                    <a:pt x="533" y="4064"/>
                    <a:pt x="786" y="3258"/>
                    <a:pt x="1049" y="2452"/>
                  </a:cubicBezTo>
                  <a:lnTo>
                    <a:pt x="1281" y="1735"/>
                  </a:lnTo>
                  <a:cubicBezTo>
                    <a:pt x="1501" y="1740"/>
                    <a:pt x="1721" y="1745"/>
                    <a:pt x="1941" y="1745"/>
                  </a:cubicBezTo>
                  <a:cubicBezTo>
                    <a:pt x="2033" y="1745"/>
                    <a:pt x="2125" y="1744"/>
                    <a:pt x="2217" y="1742"/>
                  </a:cubicBezTo>
                  <a:cubicBezTo>
                    <a:pt x="2261" y="1742"/>
                    <a:pt x="2261" y="1673"/>
                    <a:pt x="2217" y="1673"/>
                  </a:cubicBezTo>
                  <a:cubicBezTo>
                    <a:pt x="2121" y="1671"/>
                    <a:pt x="2026" y="1671"/>
                    <a:pt x="1932" y="1671"/>
                  </a:cubicBezTo>
                  <a:cubicBezTo>
                    <a:pt x="1721" y="1671"/>
                    <a:pt x="1510" y="1675"/>
                    <a:pt x="1298" y="1677"/>
                  </a:cubicBezTo>
                  <a:lnTo>
                    <a:pt x="1387" y="1407"/>
                  </a:lnTo>
                  <a:lnTo>
                    <a:pt x="1424" y="1291"/>
                  </a:lnTo>
                  <a:cubicBezTo>
                    <a:pt x="1701" y="1305"/>
                    <a:pt x="1974" y="1322"/>
                    <a:pt x="2251" y="1325"/>
                  </a:cubicBezTo>
                  <a:cubicBezTo>
                    <a:pt x="2292" y="1318"/>
                    <a:pt x="2292" y="1264"/>
                    <a:pt x="2251" y="1257"/>
                  </a:cubicBezTo>
                  <a:cubicBezTo>
                    <a:pt x="1985" y="1240"/>
                    <a:pt x="1715" y="1236"/>
                    <a:pt x="1445" y="1229"/>
                  </a:cubicBezTo>
                  <a:lnTo>
                    <a:pt x="1541" y="943"/>
                  </a:lnTo>
                  <a:cubicBezTo>
                    <a:pt x="1742" y="967"/>
                    <a:pt x="1944" y="1008"/>
                    <a:pt x="2148" y="1014"/>
                  </a:cubicBezTo>
                  <a:cubicBezTo>
                    <a:pt x="2186" y="1014"/>
                    <a:pt x="2193" y="960"/>
                    <a:pt x="2155" y="946"/>
                  </a:cubicBezTo>
                  <a:cubicBezTo>
                    <a:pt x="1961" y="908"/>
                    <a:pt x="1759" y="898"/>
                    <a:pt x="1558" y="878"/>
                  </a:cubicBezTo>
                  <a:lnTo>
                    <a:pt x="1612" y="710"/>
                  </a:lnTo>
                  <a:cubicBezTo>
                    <a:pt x="1626" y="683"/>
                    <a:pt x="1640" y="656"/>
                    <a:pt x="1653" y="632"/>
                  </a:cubicBezTo>
                  <a:close/>
                  <a:moveTo>
                    <a:pt x="3013" y="5020"/>
                  </a:moveTo>
                  <a:cubicBezTo>
                    <a:pt x="2954" y="5492"/>
                    <a:pt x="2907" y="5970"/>
                    <a:pt x="2866" y="6448"/>
                  </a:cubicBezTo>
                  <a:cubicBezTo>
                    <a:pt x="2503" y="6462"/>
                    <a:pt x="2138" y="6484"/>
                    <a:pt x="1769" y="6484"/>
                  </a:cubicBezTo>
                  <a:cubicBezTo>
                    <a:pt x="1703" y="6484"/>
                    <a:pt x="1637" y="6484"/>
                    <a:pt x="1571" y="6482"/>
                  </a:cubicBezTo>
                  <a:cubicBezTo>
                    <a:pt x="1585" y="6069"/>
                    <a:pt x="1599" y="5659"/>
                    <a:pt x="1616" y="5246"/>
                  </a:cubicBezTo>
                  <a:cubicBezTo>
                    <a:pt x="1796" y="5398"/>
                    <a:pt x="2045" y="5483"/>
                    <a:pt x="2286" y="5483"/>
                  </a:cubicBezTo>
                  <a:cubicBezTo>
                    <a:pt x="2596" y="5483"/>
                    <a:pt x="2892" y="5342"/>
                    <a:pt x="3009" y="5020"/>
                  </a:cubicBezTo>
                  <a:close/>
                  <a:moveTo>
                    <a:pt x="263" y="5188"/>
                  </a:moveTo>
                  <a:lnTo>
                    <a:pt x="263" y="5188"/>
                  </a:lnTo>
                  <a:cubicBezTo>
                    <a:pt x="444" y="5358"/>
                    <a:pt x="704" y="5463"/>
                    <a:pt x="951" y="5463"/>
                  </a:cubicBezTo>
                  <a:cubicBezTo>
                    <a:pt x="1170" y="5463"/>
                    <a:pt x="1378" y="5380"/>
                    <a:pt x="1513" y="5188"/>
                  </a:cubicBezTo>
                  <a:lnTo>
                    <a:pt x="1513" y="5188"/>
                  </a:lnTo>
                  <a:cubicBezTo>
                    <a:pt x="1291" y="7063"/>
                    <a:pt x="1226" y="8951"/>
                    <a:pt x="1319" y="10836"/>
                  </a:cubicBezTo>
                  <a:cubicBezTo>
                    <a:pt x="974" y="10826"/>
                    <a:pt x="629" y="10806"/>
                    <a:pt x="280" y="10778"/>
                  </a:cubicBezTo>
                  <a:cubicBezTo>
                    <a:pt x="267" y="8927"/>
                    <a:pt x="373" y="7035"/>
                    <a:pt x="263" y="5188"/>
                  </a:cubicBezTo>
                  <a:close/>
                  <a:moveTo>
                    <a:pt x="3112" y="5072"/>
                  </a:moveTo>
                  <a:cubicBezTo>
                    <a:pt x="3240" y="5132"/>
                    <a:pt x="3378" y="5163"/>
                    <a:pt x="3518" y="5163"/>
                  </a:cubicBezTo>
                  <a:cubicBezTo>
                    <a:pt x="3638" y="5163"/>
                    <a:pt x="3759" y="5140"/>
                    <a:pt x="3873" y="5092"/>
                  </a:cubicBezTo>
                  <a:lnTo>
                    <a:pt x="3873" y="5092"/>
                  </a:lnTo>
                  <a:cubicBezTo>
                    <a:pt x="3760" y="6967"/>
                    <a:pt x="3798" y="8869"/>
                    <a:pt x="3757" y="10744"/>
                  </a:cubicBezTo>
                  <a:cubicBezTo>
                    <a:pt x="3757" y="10751"/>
                    <a:pt x="3757" y="10758"/>
                    <a:pt x="3760" y="10768"/>
                  </a:cubicBezTo>
                  <a:cubicBezTo>
                    <a:pt x="3470" y="10802"/>
                    <a:pt x="3183" y="10823"/>
                    <a:pt x="2900" y="10836"/>
                  </a:cubicBezTo>
                  <a:cubicBezTo>
                    <a:pt x="2924" y="8907"/>
                    <a:pt x="2989" y="6998"/>
                    <a:pt x="3112" y="5072"/>
                  </a:cubicBezTo>
                  <a:close/>
                  <a:moveTo>
                    <a:pt x="2866" y="6530"/>
                  </a:moveTo>
                  <a:lnTo>
                    <a:pt x="2866" y="6530"/>
                  </a:lnTo>
                  <a:cubicBezTo>
                    <a:pt x="2746" y="7964"/>
                    <a:pt x="2715" y="9402"/>
                    <a:pt x="2770" y="10843"/>
                  </a:cubicBezTo>
                  <a:lnTo>
                    <a:pt x="2773" y="10843"/>
                  </a:lnTo>
                  <a:cubicBezTo>
                    <a:pt x="2550" y="10852"/>
                    <a:pt x="2326" y="10856"/>
                    <a:pt x="2102" y="10856"/>
                  </a:cubicBezTo>
                  <a:cubicBezTo>
                    <a:pt x="1879" y="10856"/>
                    <a:pt x="1655" y="10852"/>
                    <a:pt x="1431" y="10843"/>
                  </a:cubicBezTo>
                  <a:cubicBezTo>
                    <a:pt x="1435" y="10765"/>
                    <a:pt x="1435" y="10686"/>
                    <a:pt x="1438" y="10607"/>
                  </a:cubicBezTo>
                  <a:cubicBezTo>
                    <a:pt x="1567" y="10615"/>
                    <a:pt x="1696" y="10619"/>
                    <a:pt x="1826" y="10619"/>
                  </a:cubicBezTo>
                  <a:cubicBezTo>
                    <a:pt x="2050" y="10619"/>
                    <a:pt x="2274" y="10607"/>
                    <a:pt x="2497" y="10584"/>
                  </a:cubicBezTo>
                  <a:cubicBezTo>
                    <a:pt x="2537" y="10577"/>
                    <a:pt x="2544" y="10512"/>
                    <a:pt x="2500" y="10512"/>
                  </a:cubicBezTo>
                  <a:cubicBezTo>
                    <a:pt x="2499" y="10512"/>
                    <a:pt x="2498" y="10512"/>
                    <a:pt x="2497" y="10512"/>
                  </a:cubicBezTo>
                  <a:cubicBezTo>
                    <a:pt x="2212" y="10517"/>
                    <a:pt x="1928" y="10527"/>
                    <a:pt x="1643" y="10527"/>
                  </a:cubicBezTo>
                  <a:cubicBezTo>
                    <a:pt x="1576" y="10527"/>
                    <a:pt x="1509" y="10527"/>
                    <a:pt x="1442" y="10526"/>
                  </a:cubicBezTo>
                  <a:cubicBezTo>
                    <a:pt x="1448" y="10273"/>
                    <a:pt x="1455" y="10020"/>
                    <a:pt x="1465" y="9767"/>
                  </a:cubicBezTo>
                  <a:cubicBezTo>
                    <a:pt x="1617" y="9769"/>
                    <a:pt x="1769" y="9771"/>
                    <a:pt x="1921" y="9771"/>
                  </a:cubicBezTo>
                  <a:cubicBezTo>
                    <a:pt x="2032" y="9771"/>
                    <a:pt x="2143" y="9770"/>
                    <a:pt x="2254" y="9767"/>
                  </a:cubicBezTo>
                  <a:cubicBezTo>
                    <a:pt x="2295" y="9767"/>
                    <a:pt x="2295" y="9702"/>
                    <a:pt x="2254" y="9702"/>
                  </a:cubicBezTo>
                  <a:cubicBezTo>
                    <a:pt x="2167" y="9700"/>
                    <a:pt x="2079" y="9699"/>
                    <a:pt x="1991" y="9699"/>
                  </a:cubicBezTo>
                  <a:cubicBezTo>
                    <a:pt x="1816" y="9699"/>
                    <a:pt x="1641" y="9702"/>
                    <a:pt x="1465" y="9702"/>
                  </a:cubicBezTo>
                  <a:cubicBezTo>
                    <a:pt x="1469" y="9549"/>
                    <a:pt x="1476" y="9395"/>
                    <a:pt x="1479" y="9241"/>
                  </a:cubicBezTo>
                  <a:cubicBezTo>
                    <a:pt x="1537" y="9246"/>
                    <a:pt x="1594" y="9249"/>
                    <a:pt x="1652" y="9249"/>
                  </a:cubicBezTo>
                  <a:cubicBezTo>
                    <a:pt x="1798" y="9249"/>
                    <a:pt x="1942" y="9233"/>
                    <a:pt x="2087" y="9204"/>
                  </a:cubicBezTo>
                  <a:cubicBezTo>
                    <a:pt x="2110" y="9197"/>
                    <a:pt x="2108" y="9159"/>
                    <a:pt x="2083" y="9159"/>
                  </a:cubicBezTo>
                  <a:cubicBezTo>
                    <a:pt x="2082" y="9159"/>
                    <a:pt x="2081" y="9159"/>
                    <a:pt x="2080" y="9159"/>
                  </a:cubicBezTo>
                  <a:cubicBezTo>
                    <a:pt x="1879" y="9173"/>
                    <a:pt x="1681" y="9190"/>
                    <a:pt x="1483" y="9190"/>
                  </a:cubicBezTo>
                  <a:lnTo>
                    <a:pt x="1496" y="8791"/>
                  </a:lnTo>
                  <a:cubicBezTo>
                    <a:pt x="1763" y="8753"/>
                    <a:pt x="2032" y="8715"/>
                    <a:pt x="2295" y="8661"/>
                  </a:cubicBezTo>
                  <a:cubicBezTo>
                    <a:pt x="2328" y="8654"/>
                    <a:pt x="2323" y="8603"/>
                    <a:pt x="2292" y="8603"/>
                  </a:cubicBezTo>
                  <a:cubicBezTo>
                    <a:pt x="2291" y="8603"/>
                    <a:pt x="2290" y="8603"/>
                    <a:pt x="2288" y="8603"/>
                  </a:cubicBezTo>
                  <a:cubicBezTo>
                    <a:pt x="2022" y="8634"/>
                    <a:pt x="1759" y="8685"/>
                    <a:pt x="1496" y="8733"/>
                  </a:cubicBezTo>
                  <a:cubicBezTo>
                    <a:pt x="1506" y="8360"/>
                    <a:pt x="1520" y="7988"/>
                    <a:pt x="1534" y="7616"/>
                  </a:cubicBezTo>
                  <a:cubicBezTo>
                    <a:pt x="1601" y="7620"/>
                    <a:pt x="1669" y="7623"/>
                    <a:pt x="1737" y="7623"/>
                  </a:cubicBezTo>
                  <a:cubicBezTo>
                    <a:pt x="1877" y="7623"/>
                    <a:pt x="2018" y="7613"/>
                    <a:pt x="2159" y="7592"/>
                  </a:cubicBezTo>
                  <a:cubicBezTo>
                    <a:pt x="2189" y="7589"/>
                    <a:pt x="2183" y="7534"/>
                    <a:pt x="2151" y="7534"/>
                  </a:cubicBezTo>
                  <a:cubicBezTo>
                    <a:pt x="2150" y="7534"/>
                    <a:pt x="2149" y="7534"/>
                    <a:pt x="2148" y="7534"/>
                  </a:cubicBezTo>
                  <a:cubicBezTo>
                    <a:pt x="1997" y="7549"/>
                    <a:pt x="1842" y="7557"/>
                    <a:pt x="1688" y="7557"/>
                  </a:cubicBezTo>
                  <a:cubicBezTo>
                    <a:pt x="1636" y="7557"/>
                    <a:pt x="1585" y="7556"/>
                    <a:pt x="1534" y="7554"/>
                  </a:cubicBezTo>
                  <a:cubicBezTo>
                    <a:pt x="1537" y="7428"/>
                    <a:pt x="1544" y="7295"/>
                    <a:pt x="1547" y="7165"/>
                  </a:cubicBezTo>
                  <a:cubicBezTo>
                    <a:pt x="1632" y="7171"/>
                    <a:pt x="1718" y="7174"/>
                    <a:pt x="1803" y="7174"/>
                  </a:cubicBezTo>
                  <a:cubicBezTo>
                    <a:pt x="1968" y="7174"/>
                    <a:pt x="2133" y="7162"/>
                    <a:pt x="2295" y="7138"/>
                  </a:cubicBezTo>
                  <a:cubicBezTo>
                    <a:pt x="2325" y="7134"/>
                    <a:pt x="2320" y="7083"/>
                    <a:pt x="2291" y="7083"/>
                  </a:cubicBezTo>
                  <a:cubicBezTo>
                    <a:pt x="2290" y="7083"/>
                    <a:pt x="2289" y="7083"/>
                    <a:pt x="2288" y="7083"/>
                  </a:cubicBezTo>
                  <a:cubicBezTo>
                    <a:pt x="2104" y="7098"/>
                    <a:pt x="1920" y="7106"/>
                    <a:pt x="1735" y="7106"/>
                  </a:cubicBezTo>
                  <a:cubicBezTo>
                    <a:pt x="1674" y="7106"/>
                    <a:pt x="1612" y="7105"/>
                    <a:pt x="1551" y="7104"/>
                  </a:cubicBezTo>
                  <a:cubicBezTo>
                    <a:pt x="1558" y="6919"/>
                    <a:pt x="1564" y="6735"/>
                    <a:pt x="1571" y="6547"/>
                  </a:cubicBezTo>
                  <a:cubicBezTo>
                    <a:pt x="1774" y="6555"/>
                    <a:pt x="1978" y="6561"/>
                    <a:pt x="2182" y="6561"/>
                  </a:cubicBezTo>
                  <a:cubicBezTo>
                    <a:pt x="2410" y="6561"/>
                    <a:pt x="2638" y="6553"/>
                    <a:pt x="2866" y="6530"/>
                  </a:cubicBezTo>
                  <a:close/>
                  <a:moveTo>
                    <a:pt x="1937" y="0"/>
                  </a:moveTo>
                  <a:cubicBezTo>
                    <a:pt x="1936" y="0"/>
                    <a:pt x="1934" y="0"/>
                    <a:pt x="1933" y="0"/>
                  </a:cubicBezTo>
                  <a:cubicBezTo>
                    <a:pt x="1517" y="7"/>
                    <a:pt x="1394" y="963"/>
                    <a:pt x="1315" y="1199"/>
                  </a:cubicBezTo>
                  <a:cubicBezTo>
                    <a:pt x="919" y="2415"/>
                    <a:pt x="496" y="3630"/>
                    <a:pt x="144" y="4860"/>
                  </a:cubicBezTo>
                  <a:cubicBezTo>
                    <a:pt x="137" y="4880"/>
                    <a:pt x="147" y="4901"/>
                    <a:pt x="164" y="4911"/>
                  </a:cubicBezTo>
                  <a:cubicBezTo>
                    <a:pt x="163" y="4911"/>
                    <a:pt x="161" y="4911"/>
                    <a:pt x="160" y="4911"/>
                  </a:cubicBezTo>
                  <a:cubicBezTo>
                    <a:pt x="118" y="4911"/>
                    <a:pt x="90" y="4960"/>
                    <a:pt x="113" y="4996"/>
                  </a:cubicBezTo>
                  <a:cubicBezTo>
                    <a:pt x="127" y="5024"/>
                    <a:pt x="144" y="5048"/>
                    <a:pt x="164" y="5072"/>
                  </a:cubicBezTo>
                  <a:cubicBezTo>
                    <a:pt x="0" y="6950"/>
                    <a:pt x="103" y="8896"/>
                    <a:pt x="130" y="10775"/>
                  </a:cubicBezTo>
                  <a:cubicBezTo>
                    <a:pt x="130" y="10809"/>
                    <a:pt x="154" y="10840"/>
                    <a:pt x="188" y="10843"/>
                  </a:cubicBezTo>
                  <a:cubicBezTo>
                    <a:pt x="192" y="10864"/>
                    <a:pt x="205" y="10881"/>
                    <a:pt x="226" y="10888"/>
                  </a:cubicBezTo>
                  <a:cubicBezTo>
                    <a:pt x="828" y="10995"/>
                    <a:pt x="1436" y="11041"/>
                    <a:pt x="2043" y="11041"/>
                  </a:cubicBezTo>
                  <a:cubicBezTo>
                    <a:pt x="2634" y="11041"/>
                    <a:pt x="3224" y="10997"/>
                    <a:pt x="3812" y="10925"/>
                  </a:cubicBezTo>
                  <a:cubicBezTo>
                    <a:pt x="3873" y="10915"/>
                    <a:pt x="3907" y="10853"/>
                    <a:pt x="3883" y="10795"/>
                  </a:cubicBezTo>
                  <a:cubicBezTo>
                    <a:pt x="3897" y="10782"/>
                    <a:pt x="3907" y="10761"/>
                    <a:pt x="3911" y="10741"/>
                  </a:cubicBezTo>
                  <a:cubicBezTo>
                    <a:pt x="3986" y="8862"/>
                    <a:pt x="4092" y="6926"/>
                    <a:pt x="3986" y="5041"/>
                  </a:cubicBezTo>
                  <a:lnTo>
                    <a:pt x="3993" y="5037"/>
                  </a:lnTo>
                  <a:cubicBezTo>
                    <a:pt x="4047" y="5003"/>
                    <a:pt x="4037" y="4921"/>
                    <a:pt x="3979" y="4901"/>
                  </a:cubicBezTo>
                  <a:cubicBezTo>
                    <a:pt x="3976" y="4853"/>
                    <a:pt x="3972" y="4805"/>
                    <a:pt x="3969" y="4754"/>
                  </a:cubicBezTo>
                  <a:cubicBezTo>
                    <a:pt x="3969" y="4740"/>
                    <a:pt x="3959" y="4727"/>
                    <a:pt x="3945" y="4723"/>
                  </a:cubicBezTo>
                  <a:cubicBezTo>
                    <a:pt x="3552" y="3576"/>
                    <a:pt x="3084" y="2452"/>
                    <a:pt x="2644" y="1322"/>
                  </a:cubicBezTo>
                  <a:cubicBezTo>
                    <a:pt x="2552" y="1087"/>
                    <a:pt x="2297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2365982" y="2945341"/>
              <a:ext cx="130981" cy="298533"/>
            </a:xfrm>
            <a:custGeom>
              <a:avLst/>
              <a:gdLst/>
              <a:ahLst/>
              <a:cxnLst/>
              <a:rect l="l" t="t" r="r" b="b"/>
              <a:pathLst>
                <a:path w="5100" h="11624" extrusionOk="0">
                  <a:moveTo>
                    <a:pt x="2746" y="204"/>
                  </a:moveTo>
                  <a:cubicBezTo>
                    <a:pt x="2900" y="1690"/>
                    <a:pt x="5099" y="3223"/>
                    <a:pt x="3692" y="4665"/>
                  </a:cubicBezTo>
                  <a:cubicBezTo>
                    <a:pt x="3412" y="4957"/>
                    <a:pt x="3035" y="5103"/>
                    <a:pt x="2660" y="5103"/>
                  </a:cubicBezTo>
                  <a:cubicBezTo>
                    <a:pt x="2334" y="5103"/>
                    <a:pt x="2009" y="4993"/>
                    <a:pt x="1752" y="4774"/>
                  </a:cubicBezTo>
                  <a:lnTo>
                    <a:pt x="1752" y="4770"/>
                  </a:lnTo>
                  <a:cubicBezTo>
                    <a:pt x="2049" y="4798"/>
                    <a:pt x="2343" y="4822"/>
                    <a:pt x="2640" y="4828"/>
                  </a:cubicBezTo>
                  <a:cubicBezTo>
                    <a:pt x="2691" y="4828"/>
                    <a:pt x="2691" y="4753"/>
                    <a:pt x="2640" y="4750"/>
                  </a:cubicBezTo>
                  <a:cubicBezTo>
                    <a:pt x="2316" y="4716"/>
                    <a:pt x="1991" y="4702"/>
                    <a:pt x="1667" y="4692"/>
                  </a:cubicBezTo>
                  <a:cubicBezTo>
                    <a:pt x="1489" y="4518"/>
                    <a:pt x="1366" y="4296"/>
                    <a:pt x="1312" y="4053"/>
                  </a:cubicBezTo>
                  <a:lnTo>
                    <a:pt x="1312" y="4053"/>
                  </a:lnTo>
                  <a:cubicBezTo>
                    <a:pt x="1559" y="4093"/>
                    <a:pt x="1810" y="4112"/>
                    <a:pt x="2061" y="4112"/>
                  </a:cubicBezTo>
                  <a:cubicBezTo>
                    <a:pt x="2173" y="4112"/>
                    <a:pt x="2286" y="4108"/>
                    <a:pt x="2398" y="4101"/>
                  </a:cubicBezTo>
                  <a:cubicBezTo>
                    <a:pt x="2446" y="4098"/>
                    <a:pt x="2446" y="4026"/>
                    <a:pt x="2398" y="4026"/>
                  </a:cubicBezTo>
                  <a:cubicBezTo>
                    <a:pt x="2329" y="4028"/>
                    <a:pt x="2259" y="4029"/>
                    <a:pt x="2191" y="4029"/>
                  </a:cubicBezTo>
                  <a:cubicBezTo>
                    <a:pt x="1892" y="4029"/>
                    <a:pt x="1595" y="4011"/>
                    <a:pt x="1298" y="3975"/>
                  </a:cubicBezTo>
                  <a:cubicBezTo>
                    <a:pt x="1251" y="3734"/>
                    <a:pt x="1237" y="3487"/>
                    <a:pt x="1260" y="3242"/>
                  </a:cubicBezTo>
                  <a:lnTo>
                    <a:pt x="1260" y="3242"/>
                  </a:lnTo>
                  <a:cubicBezTo>
                    <a:pt x="1260" y="3257"/>
                    <a:pt x="1273" y="3268"/>
                    <a:pt x="1291" y="3268"/>
                  </a:cubicBezTo>
                  <a:cubicBezTo>
                    <a:pt x="1691" y="3302"/>
                    <a:pt x="2097" y="3339"/>
                    <a:pt x="2500" y="3350"/>
                  </a:cubicBezTo>
                  <a:cubicBezTo>
                    <a:pt x="2558" y="3350"/>
                    <a:pt x="2555" y="3268"/>
                    <a:pt x="2500" y="3264"/>
                  </a:cubicBezTo>
                  <a:cubicBezTo>
                    <a:pt x="2101" y="3227"/>
                    <a:pt x="1694" y="3220"/>
                    <a:pt x="1291" y="3206"/>
                  </a:cubicBezTo>
                  <a:cubicBezTo>
                    <a:pt x="1289" y="3206"/>
                    <a:pt x="1287" y="3206"/>
                    <a:pt x="1285" y="3206"/>
                  </a:cubicBezTo>
                  <a:cubicBezTo>
                    <a:pt x="1273" y="3206"/>
                    <a:pt x="1265" y="3212"/>
                    <a:pt x="1261" y="3220"/>
                  </a:cubicBezTo>
                  <a:lnTo>
                    <a:pt x="1261" y="3220"/>
                  </a:lnTo>
                  <a:cubicBezTo>
                    <a:pt x="1279" y="2979"/>
                    <a:pt x="1320" y="2737"/>
                    <a:pt x="1377" y="2499"/>
                  </a:cubicBezTo>
                  <a:cubicBezTo>
                    <a:pt x="1387" y="2458"/>
                    <a:pt x="1400" y="2414"/>
                    <a:pt x="1411" y="2373"/>
                  </a:cubicBezTo>
                  <a:cubicBezTo>
                    <a:pt x="1628" y="2398"/>
                    <a:pt x="1844" y="2409"/>
                    <a:pt x="2063" y="2409"/>
                  </a:cubicBezTo>
                  <a:cubicBezTo>
                    <a:pt x="2116" y="2409"/>
                    <a:pt x="2170" y="2408"/>
                    <a:pt x="2224" y="2407"/>
                  </a:cubicBezTo>
                  <a:cubicBezTo>
                    <a:pt x="2275" y="2407"/>
                    <a:pt x="2275" y="2329"/>
                    <a:pt x="2224" y="2329"/>
                  </a:cubicBezTo>
                  <a:cubicBezTo>
                    <a:pt x="1957" y="2325"/>
                    <a:pt x="1694" y="2322"/>
                    <a:pt x="1431" y="2305"/>
                  </a:cubicBezTo>
                  <a:cubicBezTo>
                    <a:pt x="1476" y="2151"/>
                    <a:pt x="1530" y="2004"/>
                    <a:pt x="1592" y="1857"/>
                  </a:cubicBezTo>
                  <a:cubicBezTo>
                    <a:pt x="1848" y="1888"/>
                    <a:pt x="2104" y="1926"/>
                    <a:pt x="2360" y="1929"/>
                  </a:cubicBezTo>
                  <a:cubicBezTo>
                    <a:pt x="2405" y="1929"/>
                    <a:pt x="2418" y="1854"/>
                    <a:pt x="2370" y="1847"/>
                  </a:cubicBezTo>
                  <a:cubicBezTo>
                    <a:pt x="2124" y="1803"/>
                    <a:pt x="1875" y="1792"/>
                    <a:pt x="1626" y="1775"/>
                  </a:cubicBezTo>
                  <a:cubicBezTo>
                    <a:pt x="1704" y="1605"/>
                    <a:pt x="1790" y="1441"/>
                    <a:pt x="1889" y="1284"/>
                  </a:cubicBezTo>
                  <a:cubicBezTo>
                    <a:pt x="1896" y="1287"/>
                    <a:pt x="1902" y="1290"/>
                    <a:pt x="1909" y="1290"/>
                  </a:cubicBezTo>
                  <a:cubicBezTo>
                    <a:pt x="2138" y="1309"/>
                    <a:pt x="2369" y="1336"/>
                    <a:pt x="2597" y="1336"/>
                  </a:cubicBezTo>
                  <a:cubicBezTo>
                    <a:pt x="2622" y="1336"/>
                    <a:pt x="2646" y="1335"/>
                    <a:pt x="2671" y="1335"/>
                  </a:cubicBezTo>
                  <a:cubicBezTo>
                    <a:pt x="2729" y="1335"/>
                    <a:pt x="2729" y="1249"/>
                    <a:pt x="2671" y="1249"/>
                  </a:cubicBezTo>
                  <a:cubicBezTo>
                    <a:pt x="2464" y="1229"/>
                    <a:pt x="2257" y="1221"/>
                    <a:pt x="2048" y="1221"/>
                  </a:cubicBezTo>
                  <a:cubicBezTo>
                    <a:pt x="2009" y="1221"/>
                    <a:pt x="1969" y="1222"/>
                    <a:pt x="1930" y="1222"/>
                  </a:cubicBezTo>
                  <a:cubicBezTo>
                    <a:pt x="2025" y="1068"/>
                    <a:pt x="2131" y="922"/>
                    <a:pt x="2244" y="782"/>
                  </a:cubicBezTo>
                  <a:cubicBezTo>
                    <a:pt x="2247" y="782"/>
                    <a:pt x="2251" y="788"/>
                    <a:pt x="2254" y="788"/>
                  </a:cubicBezTo>
                  <a:cubicBezTo>
                    <a:pt x="2425" y="809"/>
                    <a:pt x="2603" y="840"/>
                    <a:pt x="2777" y="850"/>
                  </a:cubicBezTo>
                  <a:cubicBezTo>
                    <a:pt x="2778" y="850"/>
                    <a:pt x="2779" y="850"/>
                    <a:pt x="2780" y="850"/>
                  </a:cubicBezTo>
                  <a:cubicBezTo>
                    <a:pt x="2822" y="850"/>
                    <a:pt x="2834" y="775"/>
                    <a:pt x="2787" y="768"/>
                  </a:cubicBezTo>
                  <a:cubicBezTo>
                    <a:pt x="2623" y="741"/>
                    <a:pt x="2459" y="730"/>
                    <a:pt x="2295" y="713"/>
                  </a:cubicBezTo>
                  <a:cubicBezTo>
                    <a:pt x="2435" y="536"/>
                    <a:pt x="2586" y="365"/>
                    <a:pt x="2746" y="204"/>
                  </a:cubicBezTo>
                  <a:close/>
                  <a:moveTo>
                    <a:pt x="3316" y="5136"/>
                  </a:moveTo>
                  <a:cubicBezTo>
                    <a:pt x="3904" y="7164"/>
                    <a:pt x="4215" y="9149"/>
                    <a:pt x="4044" y="11263"/>
                  </a:cubicBezTo>
                  <a:lnTo>
                    <a:pt x="4044" y="11259"/>
                  </a:lnTo>
                  <a:lnTo>
                    <a:pt x="4037" y="11259"/>
                  </a:lnTo>
                  <a:cubicBezTo>
                    <a:pt x="3588" y="11383"/>
                    <a:pt x="3153" y="11447"/>
                    <a:pt x="2718" y="11447"/>
                  </a:cubicBezTo>
                  <a:cubicBezTo>
                    <a:pt x="2325" y="11447"/>
                    <a:pt x="1932" y="11395"/>
                    <a:pt x="1527" y="11286"/>
                  </a:cubicBezTo>
                  <a:lnTo>
                    <a:pt x="1527" y="10938"/>
                  </a:lnTo>
                  <a:cubicBezTo>
                    <a:pt x="1943" y="10976"/>
                    <a:pt x="2364" y="11003"/>
                    <a:pt x="2780" y="11024"/>
                  </a:cubicBezTo>
                  <a:cubicBezTo>
                    <a:pt x="2821" y="11024"/>
                    <a:pt x="2821" y="10955"/>
                    <a:pt x="2780" y="10955"/>
                  </a:cubicBezTo>
                  <a:cubicBezTo>
                    <a:pt x="2364" y="10928"/>
                    <a:pt x="1943" y="10904"/>
                    <a:pt x="1527" y="10897"/>
                  </a:cubicBezTo>
                  <a:lnTo>
                    <a:pt x="1527" y="10559"/>
                  </a:lnTo>
                  <a:cubicBezTo>
                    <a:pt x="1527" y="10559"/>
                    <a:pt x="1530" y="10562"/>
                    <a:pt x="1534" y="10562"/>
                  </a:cubicBezTo>
                  <a:cubicBezTo>
                    <a:pt x="1554" y="10562"/>
                    <a:pt x="1574" y="10562"/>
                    <a:pt x="1594" y="10562"/>
                  </a:cubicBezTo>
                  <a:cubicBezTo>
                    <a:pt x="1895" y="10562"/>
                    <a:pt x="2195" y="10586"/>
                    <a:pt x="2493" y="10638"/>
                  </a:cubicBezTo>
                  <a:cubicBezTo>
                    <a:pt x="2495" y="10638"/>
                    <a:pt x="2497" y="10638"/>
                    <a:pt x="2499" y="10638"/>
                  </a:cubicBezTo>
                  <a:cubicBezTo>
                    <a:pt x="2533" y="10638"/>
                    <a:pt x="2546" y="10586"/>
                    <a:pt x="2510" y="10580"/>
                  </a:cubicBezTo>
                  <a:cubicBezTo>
                    <a:pt x="2260" y="10535"/>
                    <a:pt x="2007" y="10512"/>
                    <a:pt x="1755" y="10512"/>
                  </a:cubicBezTo>
                  <a:cubicBezTo>
                    <a:pt x="1681" y="10512"/>
                    <a:pt x="1607" y="10514"/>
                    <a:pt x="1534" y="10518"/>
                  </a:cubicBezTo>
                  <a:cubicBezTo>
                    <a:pt x="1530" y="10518"/>
                    <a:pt x="1530" y="10518"/>
                    <a:pt x="1527" y="10521"/>
                  </a:cubicBezTo>
                  <a:cubicBezTo>
                    <a:pt x="1527" y="10351"/>
                    <a:pt x="1530" y="10183"/>
                    <a:pt x="1534" y="10013"/>
                  </a:cubicBezTo>
                  <a:cubicBezTo>
                    <a:pt x="1709" y="10023"/>
                    <a:pt x="1888" y="10026"/>
                    <a:pt x="2065" y="10026"/>
                  </a:cubicBezTo>
                  <a:cubicBezTo>
                    <a:pt x="2188" y="10026"/>
                    <a:pt x="2311" y="10024"/>
                    <a:pt x="2432" y="10023"/>
                  </a:cubicBezTo>
                  <a:cubicBezTo>
                    <a:pt x="2476" y="10019"/>
                    <a:pt x="2476" y="9955"/>
                    <a:pt x="2432" y="9951"/>
                  </a:cubicBezTo>
                  <a:cubicBezTo>
                    <a:pt x="2309" y="9948"/>
                    <a:pt x="2185" y="9947"/>
                    <a:pt x="2061" y="9947"/>
                  </a:cubicBezTo>
                  <a:cubicBezTo>
                    <a:pt x="1886" y="9947"/>
                    <a:pt x="1711" y="9950"/>
                    <a:pt x="1537" y="9958"/>
                  </a:cubicBezTo>
                  <a:cubicBezTo>
                    <a:pt x="1537" y="9791"/>
                    <a:pt x="1544" y="9623"/>
                    <a:pt x="1547" y="9456"/>
                  </a:cubicBezTo>
                  <a:cubicBezTo>
                    <a:pt x="2019" y="9463"/>
                    <a:pt x="2486" y="9480"/>
                    <a:pt x="2954" y="9483"/>
                  </a:cubicBezTo>
                  <a:cubicBezTo>
                    <a:pt x="3016" y="9483"/>
                    <a:pt x="3016" y="9391"/>
                    <a:pt x="2954" y="9391"/>
                  </a:cubicBezTo>
                  <a:cubicBezTo>
                    <a:pt x="2731" y="9378"/>
                    <a:pt x="2507" y="9374"/>
                    <a:pt x="2284" y="9374"/>
                  </a:cubicBezTo>
                  <a:cubicBezTo>
                    <a:pt x="2039" y="9374"/>
                    <a:pt x="1795" y="9379"/>
                    <a:pt x="1551" y="9384"/>
                  </a:cubicBezTo>
                  <a:cubicBezTo>
                    <a:pt x="1558" y="9193"/>
                    <a:pt x="1564" y="9002"/>
                    <a:pt x="1575" y="8811"/>
                  </a:cubicBezTo>
                  <a:cubicBezTo>
                    <a:pt x="1715" y="8848"/>
                    <a:pt x="1860" y="8867"/>
                    <a:pt x="2006" y="8867"/>
                  </a:cubicBezTo>
                  <a:cubicBezTo>
                    <a:pt x="2083" y="8867"/>
                    <a:pt x="2160" y="8862"/>
                    <a:pt x="2237" y="8851"/>
                  </a:cubicBezTo>
                  <a:cubicBezTo>
                    <a:pt x="2274" y="8848"/>
                    <a:pt x="2268" y="8783"/>
                    <a:pt x="2230" y="8783"/>
                  </a:cubicBezTo>
                  <a:cubicBezTo>
                    <a:pt x="2229" y="8783"/>
                    <a:pt x="2228" y="8783"/>
                    <a:pt x="2227" y="8783"/>
                  </a:cubicBezTo>
                  <a:cubicBezTo>
                    <a:pt x="2155" y="8790"/>
                    <a:pt x="2083" y="8793"/>
                    <a:pt x="2011" y="8793"/>
                  </a:cubicBezTo>
                  <a:cubicBezTo>
                    <a:pt x="1866" y="8793"/>
                    <a:pt x="1721" y="8780"/>
                    <a:pt x="1578" y="8752"/>
                  </a:cubicBezTo>
                  <a:cubicBezTo>
                    <a:pt x="1588" y="8595"/>
                    <a:pt x="1602" y="8438"/>
                    <a:pt x="1612" y="8281"/>
                  </a:cubicBezTo>
                  <a:cubicBezTo>
                    <a:pt x="1747" y="8293"/>
                    <a:pt x="1883" y="8297"/>
                    <a:pt x="2018" y="8297"/>
                  </a:cubicBezTo>
                  <a:cubicBezTo>
                    <a:pt x="2122" y="8297"/>
                    <a:pt x="2226" y="8294"/>
                    <a:pt x="2329" y="8291"/>
                  </a:cubicBezTo>
                  <a:cubicBezTo>
                    <a:pt x="2381" y="8291"/>
                    <a:pt x="2381" y="8216"/>
                    <a:pt x="2329" y="8216"/>
                  </a:cubicBezTo>
                  <a:cubicBezTo>
                    <a:pt x="2238" y="8214"/>
                    <a:pt x="2146" y="8212"/>
                    <a:pt x="2053" y="8212"/>
                  </a:cubicBezTo>
                  <a:cubicBezTo>
                    <a:pt x="1907" y="8212"/>
                    <a:pt x="1760" y="8216"/>
                    <a:pt x="1616" y="8227"/>
                  </a:cubicBezTo>
                  <a:cubicBezTo>
                    <a:pt x="1653" y="7738"/>
                    <a:pt x="1701" y="7250"/>
                    <a:pt x="1762" y="6761"/>
                  </a:cubicBezTo>
                  <a:cubicBezTo>
                    <a:pt x="1864" y="6770"/>
                    <a:pt x="1967" y="6775"/>
                    <a:pt x="2069" y="6775"/>
                  </a:cubicBezTo>
                  <a:cubicBezTo>
                    <a:pt x="2241" y="6775"/>
                    <a:pt x="2413" y="6762"/>
                    <a:pt x="2582" y="6734"/>
                  </a:cubicBezTo>
                  <a:cubicBezTo>
                    <a:pt x="2625" y="6727"/>
                    <a:pt x="2617" y="6659"/>
                    <a:pt x="2575" y="6659"/>
                  </a:cubicBezTo>
                  <a:cubicBezTo>
                    <a:pt x="2574" y="6659"/>
                    <a:pt x="2573" y="6659"/>
                    <a:pt x="2572" y="6659"/>
                  </a:cubicBezTo>
                  <a:cubicBezTo>
                    <a:pt x="2305" y="6679"/>
                    <a:pt x="2039" y="6697"/>
                    <a:pt x="1769" y="6700"/>
                  </a:cubicBezTo>
                  <a:cubicBezTo>
                    <a:pt x="1793" y="6539"/>
                    <a:pt x="1821" y="6376"/>
                    <a:pt x="1844" y="6212"/>
                  </a:cubicBezTo>
                  <a:cubicBezTo>
                    <a:pt x="2097" y="6246"/>
                    <a:pt x="2350" y="6259"/>
                    <a:pt x="2606" y="6259"/>
                  </a:cubicBezTo>
                  <a:cubicBezTo>
                    <a:pt x="2644" y="6259"/>
                    <a:pt x="2657" y="6195"/>
                    <a:pt x="2616" y="6191"/>
                  </a:cubicBezTo>
                  <a:cubicBezTo>
                    <a:pt x="2364" y="6160"/>
                    <a:pt x="2107" y="6143"/>
                    <a:pt x="1855" y="6143"/>
                  </a:cubicBezTo>
                  <a:cubicBezTo>
                    <a:pt x="1872" y="6031"/>
                    <a:pt x="1892" y="5914"/>
                    <a:pt x="1913" y="5802"/>
                  </a:cubicBezTo>
                  <a:cubicBezTo>
                    <a:pt x="1936" y="5801"/>
                    <a:pt x="1959" y="5801"/>
                    <a:pt x="1982" y="5801"/>
                  </a:cubicBezTo>
                  <a:cubicBezTo>
                    <a:pt x="2191" y="5801"/>
                    <a:pt x="2397" y="5815"/>
                    <a:pt x="2606" y="5843"/>
                  </a:cubicBezTo>
                  <a:cubicBezTo>
                    <a:pt x="2608" y="5843"/>
                    <a:pt x="2610" y="5843"/>
                    <a:pt x="2612" y="5843"/>
                  </a:cubicBezTo>
                  <a:cubicBezTo>
                    <a:pt x="2658" y="5843"/>
                    <a:pt x="2669" y="5760"/>
                    <a:pt x="2616" y="5751"/>
                  </a:cubicBezTo>
                  <a:cubicBezTo>
                    <a:pt x="2464" y="5723"/>
                    <a:pt x="2310" y="5710"/>
                    <a:pt x="2155" y="5710"/>
                  </a:cubicBezTo>
                  <a:cubicBezTo>
                    <a:pt x="2078" y="5710"/>
                    <a:pt x="2000" y="5713"/>
                    <a:pt x="1923" y="5720"/>
                  </a:cubicBezTo>
                  <a:cubicBezTo>
                    <a:pt x="1957" y="5532"/>
                    <a:pt x="1991" y="5344"/>
                    <a:pt x="2032" y="5156"/>
                  </a:cubicBezTo>
                  <a:cubicBezTo>
                    <a:pt x="2148" y="5201"/>
                    <a:pt x="2264" y="5231"/>
                    <a:pt x="2384" y="5252"/>
                  </a:cubicBezTo>
                  <a:cubicBezTo>
                    <a:pt x="2478" y="5269"/>
                    <a:pt x="2573" y="5278"/>
                    <a:pt x="2667" y="5278"/>
                  </a:cubicBezTo>
                  <a:cubicBezTo>
                    <a:pt x="2891" y="5278"/>
                    <a:pt x="3112" y="5230"/>
                    <a:pt x="3316" y="5136"/>
                  </a:cubicBezTo>
                  <a:close/>
                  <a:moveTo>
                    <a:pt x="2839" y="1"/>
                  </a:moveTo>
                  <a:cubicBezTo>
                    <a:pt x="2831" y="1"/>
                    <a:pt x="2822" y="3"/>
                    <a:pt x="2814" y="10"/>
                  </a:cubicBezTo>
                  <a:cubicBezTo>
                    <a:pt x="1612" y="891"/>
                    <a:pt x="0" y="4326"/>
                    <a:pt x="1957" y="5132"/>
                  </a:cubicBezTo>
                  <a:cubicBezTo>
                    <a:pt x="1254" y="7076"/>
                    <a:pt x="1339" y="9272"/>
                    <a:pt x="1380" y="11307"/>
                  </a:cubicBezTo>
                  <a:cubicBezTo>
                    <a:pt x="1383" y="11349"/>
                    <a:pt x="1417" y="11377"/>
                    <a:pt x="1453" y="11377"/>
                  </a:cubicBezTo>
                  <a:cubicBezTo>
                    <a:pt x="1464" y="11377"/>
                    <a:pt x="1475" y="11374"/>
                    <a:pt x="1486" y="11368"/>
                  </a:cubicBezTo>
                  <a:cubicBezTo>
                    <a:pt x="1929" y="11535"/>
                    <a:pt x="2396" y="11623"/>
                    <a:pt x="2863" y="11623"/>
                  </a:cubicBezTo>
                  <a:cubicBezTo>
                    <a:pt x="3275" y="11623"/>
                    <a:pt x="3686" y="11555"/>
                    <a:pt x="4081" y="11413"/>
                  </a:cubicBezTo>
                  <a:cubicBezTo>
                    <a:pt x="4081" y="11413"/>
                    <a:pt x="4085" y="11413"/>
                    <a:pt x="4085" y="11409"/>
                  </a:cubicBezTo>
                  <a:cubicBezTo>
                    <a:pt x="4094" y="11412"/>
                    <a:pt x="4104" y="11414"/>
                    <a:pt x="4113" y="11414"/>
                  </a:cubicBezTo>
                  <a:cubicBezTo>
                    <a:pt x="4157" y="11414"/>
                    <a:pt x="4195" y="11382"/>
                    <a:pt x="4201" y="11334"/>
                  </a:cubicBezTo>
                  <a:cubicBezTo>
                    <a:pt x="4396" y="9237"/>
                    <a:pt x="4194" y="7062"/>
                    <a:pt x="3395" y="5098"/>
                  </a:cubicBezTo>
                  <a:cubicBezTo>
                    <a:pt x="3887" y="4832"/>
                    <a:pt x="4221" y="4350"/>
                    <a:pt x="4307" y="3800"/>
                  </a:cubicBezTo>
                  <a:cubicBezTo>
                    <a:pt x="4525" y="2380"/>
                    <a:pt x="2999" y="1502"/>
                    <a:pt x="2889" y="150"/>
                  </a:cubicBezTo>
                  <a:cubicBezTo>
                    <a:pt x="2889" y="129"/>
                    <a:pt x="2879" y="109"/>
                    <a:pt x="2862" y="95"/>
                  </a:cubicBezTo>
                  <a:lnTo>
                    <a:pt x="2872" y="85"/>
                  </a:lnTo>
                  <a:cubicBezTo>
                    <a:pt x="2903" y="54"/>
                    <a:pt x="2875" y="1"/>
                    <a:pt x="283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311253" y="3213544"/>
              <a:ext cx="24013" cy="3185"/>
            </a:xfrm>
            <a:custGeom>
              <a:avLst/>
              <a:gdLst/>
              <a:ahLst/>
              <a:cxnLst/>
              <a:rect l="l" t="t" r="r" b="b"/>
              <a:pathLst>
                <a:path w="935" h="124" extrusionOk="0">
                  <a:moveTo>
                    <a:pt x="271" y="1"/>
                  </a:moveTo>
                  <a:cubicBezTo>
                    <a:pt x="189" y="1"/>
                    <a:pt x="108" y="3"/>
                    <a:pt x="28" y="7"/>
                  </a:cubicBezTo>
                  <a:cubicBezTo>
                    <a:pt x="4" y="7"/>
                    <a:pt x="0" y="51"/>
                    <a:pt x="28" y="51"/>
                  </a:cubicBezTo>
                  <a:cubicBezTo>
                    <a:pt x="49" y="51"/>
                    <a:pt x="71" y="50"/>
                    <a:pt x="93" y="50"/>
                  </a:cubicBezTo>
                  <a:cubicBezTo>
                    <a:pt x="362" y="50"/>
                    <a:pt x="619" y="88"/>
                    <a:pt x="888" y="123"/>
                  </a:cubicBezTo>
                  <a:cubicBezTo>
                    <a:pt x="889" y="123"/>
                    <a:pt x="890" y="123"/>
                    <a:pt x="891" y="123"/>
                  </a:cubicBezTo>
                  <a:cubicBezTo>
                    <a:pt x="920" y="123"/>
                    <a:pt x="935" y="82"/>
                    <a:pt x="902" y="72"/>
                  </a:cubicBezTo>
                  <a:cubicBezTo>
                    <a:pt x="699" y="17"/>
                    <a:pt x="484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311766" y="3162744"/>
              <a:ext cx="27223" cy="2671"/>
            </a:xfrm>
            <a:custGeom>
              <a:avLst/>
              <a:gdLst/>
              <a:ahLst/>
              <a:cxnLst/>
              <a:rect l="l" t="t" r="r" b="b"/>
              <a:pathLst>
                <a:path w="1060" h="104" extrusionOk="0">
                  <a:moveTo>
                    <a:pt x="1012" y="1"/>
                  </a:moveTo>
                  <a:cubicBezTo>
                    <a:pt x="691" y="1"/>
                    <a:pt x="366" y="21"/>
                    <a:pt x="45" y="35"/>
                  </a:cubicBezTo>
                  <a:cubicBezTo>
                    <a:pt x="2" y="35"/>
                    <a:pt x="1" y="103"/>
                    <a:pt x="42" y="103"/>
                  </a:cubicBezTo>
                  <a:cubicBezTo>
                    <a:pt x="43" y="103"/>
                    <a:pt x="44" y="103"/>
                    <a:pt x="45" y="103"/>
                  </a:cubicBezTo>
                  <a:cubicBezTo>
                    <a:pt x="366" y="96"/>
                    <a:pt x="691" y="93"/>
                    <a:pt x="1012" y="72"/>
                  </a:cubicBezTo>
                  <a:cubicBezTo>
                    <a:pt x="1059" y="72"/>
                    <a:pt x="1059" y="1"/>
                    <a:pt x="10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314129" y="3103263"/>
              <a:ext cx="23371" cy="3108"/>
            </a:xfrm>
            <a:custGeom>
              <a:avLst/>
              <a:gdLst/>
              <a:ahLst/>
              <a:cxnLst/>
              <a:rect l="l" t="t" r="r" b="b"/>
              <a:pathLst>
                <a:path w="910" h="121" extrusionOk="0">
                  <a:moveTo>
                    <a:pt x="49" y="1"/>
                  </a:moveTo>
                  <a:cubicBezTo>
                    <a:pt x="1" y="1"/>
                    <a:pt x="3" y="77"/>
                    <a:pt x="56" y="86"/>
                  </a:cubicBezTo>
                  <a:cubicBezTo>
                    <a:pt x="216" y="109"/>
                    <a:pt x="378" y="121"/>
                    <a:pt x="541" y="121"/>
                  </a:cubicBezTo>
                  <a:cubicBezTo>
                    <a:pt x="644" y="121"/>
                    <a:pt x="748" y="116"/>
                    <a:pt x="851" y="107"/>
                  </a:cubicBezTo>
                  <a:cubicBezTo>
                    <a:pt x="906" y="97"/>
                    <a:pt x="909" y="18"/>
                    <a:pt x="851" y="18"/>
                  </a:cubicBezTo>
                  <a:cubicBezTo>
                    <a:pt x="771" y="20"/>
                    <a:pt x="690" y="21"/>
                    <a:pt x="609" y="21"/>
                  </a:cubicBezTo>
                  <a:cubicBezTo>
                    <a:pt x="424" y="21"/>
                    <a:pt x="239" y="15"/>
                    <a:pt x="56" y="1"/>
                  </a:cubicBezTo>
                  <a:cubicBezTo>
                    <a:pt x="53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411055" y="3136958"/>
              <a:ext cx="32129" cy="3878"/>
            </a:xfrm>
            <a:custGeom>
              <a:avLst/>
              <a:gdLst/>
              <a:ahLst/>
              <a:cxnLst/>
              <a:rect l="l" t="t" r="r" b="b"/>
              <a:pathLst>
                <a:path w="1251" h="151" extrusionOk="0">
                  <a:moveTo>
                    <a:pt x="55" y="1"/>
                  </a:moveTo>
                  <a:cubicBezTo>
                    <a:pt x="1" y="1"/>
                    <a:pt x="1" y="79"/>
                    <a:pt x="55" y="82"/>
                  </a:cubicBezTo>
                  <a:cubicBezTo>
                    <a:pt x="420" y="109"/>
                    <a:pt x="789" y="151"/>
                    <a:pt x="1154" y="151"/>
                  </a:cubicBezTo>
                  <a:cubicBezTo>
                    <a:pt x="1168" y="151"/>
                    <a:pt x="1182" y="151"/>
                    <a:pt x="1196" y="151"/>
                  </a:cubicBezTo>
                  <a:cubicBezTo>
                    <a:pt x="1251" y="151"/>
                    <a:pt x="1247" y="72"/>
                    <a:pt x="1196" y="65"/>
                  </a:cubicBezTo>
                  <a:cubicBezTo>
                    <a:pt x="817" y="21"/>
                    <a:pt x="434" y="18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5"/>
          <p:cNvGrpSpPr/>
          <p:nvPr/>
        </p:nvGrpSpPr>
        <p:grpSpPr>
          <a:xfrm>
            <a:off x="4593425" y="1544860"/>
            <a:ext cx="570384" cy="587541"/>
            <a:chOff x="4750988" y="2321488"/>
            <a:chExt cx="336569" cy="346714"/>
          </a:xfrm>
        </p:grpSpPr>
        <p:sp>
          <p:nvSpPr>
            <p:cNvPr id="710" name="Google Shape;710;p35"/>
            <p:cNvSpPr/>
            <p:nvPr/>
          </p:nvSpPr>
          <p:spPr>
            <a:xfrm>
              <a:off x="4822899" y="2321488"/>
              <a:ext cx="264658" cy="265917"/>
            </a:xfrm>
            <a:custGeom>
              <a:avLst/>
              <a:gdLst/>
              <a:ahLst/>
              <a:cxnLst/>
              <a:rect l="l" t="t" r="r" b="b"/>
              <a:pathLst>
                <a:path w="10305" h="10354" extrusionOk="0">
                  <a:moveTo>
                    <a:pt x="462" y="265"/>
                  </a:moveTo>
                  <a:lnTo>
                    <a:pt x="462" y="265"/>
                  </a:lnTo>
                  <a:cubicBezTo>
                    <a:pt x="1179" y="777"/>
                    <a:pt x="1807" y="1392"/>
                    <a:pt x="2395" y="2048"/>
                  </a:cubicBezTo>
                  <a:cubicBezTo>
                    <a:pt x="2371" y="2143"/>
                    <a:pt x="2350" y="2239"/>
                    <a:pt x="2326" y="2334"/>
                  </a:cubicBezTo>
                  <a:cubicBezTo>
                    <a:pt x="2322" y="2359"/>
                    <a:pt x="2342" y="2375"/>
                    <a:pt x="2361" y="2375"/>
                  </a:cubicBezTo>
                  <a:cubicBezTo>
                    <a:pt x="2373" y="2375"/>
                    <a:pt x="2386" y="2368"/>
                    <a:pt x="2391" y="2352"/>
                  </a:cubicBezTo>
                  <a:cubicBezTo>
                    <a:pt x="2412" y="2273"/>
                    <a:pt x="2439" y="2198"/>
                    <a:pt x="2460" y="2119"/>
                  </a:cubicBezTo>
                  <a:cubicBezTo>
                    <a:pt x="3481" y="3270"/>
                    <a:pt x="4386" y="4544"/>
                    <a:pt x="5445" y="5644"/>
                  </a:cubicBezTo>
                  <a:cubicBezTo>
                    <a:pt x="6230" y="6463"/>
                    <a:pt x="7046" y="7252"/>
                    <a:pt x="7856" y="8045"/>
                  </a:cubicBezTo>
                  <a:cubicBezTo>
                    <a:pt x="7746" y="8072"/>
                    <a:pt x="7634" y="8109"/>
                    <a:pt x="7528" y="8133"/>
                  </a:cubicBezTo>
                  <a:cubicBezTo>
                    <a:pt x="7489" y="8143"/>
                    <a:pt x="7502" y="8192"/>
                    <a:pt x="7535" y="8192"/>
                  </a:cubicBezTo>
                  <a:cubicBezTo>
                    <a:pt x="7537" y="8192"/>
                    <a:pt x="7539" y="8192"/>
                    <a:pt x="7541" y="8191"/>
                  </a:cubicBezTo>
                  <a:cubicBezTo>
                    <a:pt x="7671" y="8171"/>
                    <a:pt x="7815" y="8161"/>
                    <a:pt x="7951" y="8137"/>
                  </a:cubicBezTo>
                  <a:lnTo>
                    <a:pt x="8262" y="8441"/>
                  </a:lnTo>
                  <a:cubicBezTo>
                    <a:pt x="8573" y="8745"/>
                    <a:pt x="9522" y="9411"/>
                    <a:pt x="9662" y="9814"/>
                  </a:cubicBezTo>
                  <a:cubicBezTo>
                    <a:pt x="9733" y="10023"/>
                    <a:pt x="9751" y="10046"/>
                    <a:pt x="9660" y="10046"/>
                  </a:cubicBezTo>
                  <a:cubicBezTo>
                    <a:pt x="9634" y="10046"/>
                    <a:pt x="9599" y="10044"/>
                    <a:pt x="9555" y="10044"/>
                  </a:cubicBezTo>
                  <a:cubicBezTo>
                    <a:pt x="9500" y="10044"/>
                    <a:pt x="9431" y="10047"/>
                    <a:pt x="9345" y="10060"/>
                  </a:cubicBezTo>
                  <a:cubicBezTo>
                    <a:pt x="9153" y="10087"/>
                    <a:pt x="8945" y="10093"/>
                    <a:pt x="8736" y="10093"/>
                  </a:cubicBezTo>
                  <a:cubicBezTo>
                    <a:pt x="8573" y="10093"/>
                    <a:pt x="8410" y="10089"/>
                    <a:pt x="8254" y="10089"/>
                  </a:cubicBezTo>
                  <a:cubicBezTo>
                    <a:pt x="8209" y="10089"/>
                    <a:pt x="8165" y="10090"/>
                    <a:pt x="8122" y="10090"/>
                  </a:cubicBezTo>
                  <a:cubicBezTo>
                    <a:pt x="7767" y="10101"/>
                    <a:pt x="7415" y="10104"/>
                    <a:pt x="7060" y="10107"/>
                  </a:cubicBezTo>
                  <a:lnTo>
                    <a:pt x="7060" y="10094"/>
                  </a:lnTo>
                  <a:cubicBezTo>
                    <a:pt x="6988" y="9950"/>
                    <a:pt x="6951" y="9786"/>
                    <a:pt x="6954" y="9626"/>
                  </a:cubicBezTo>
                  <a:cubicBezTo>
                    <a:pt x="6957" y="9472"/>
                    <a:pt x="7009" y="9342"/>
                    <a:pt x="7039" y="9196"/>
                  </a:cubicBezTo>
                  <a:cubicBezTo>
                    <a:pt x="7042" y="9168"/>
                    <a:pt x="7019" y="9141"/>
                    <a:pt x="6995" y="9141"/>
                  </a:cubicBezTo>
                  <a:cubicBezTo>
                    <a:pt x="6986" y="9141"/>
                    <a:pt x="6976" y="9145"/>
                    <a:pt x="6968" y="9155"/>
                  </a:cubicBezTo>
                  <a:cubicBezTo>
                    <a:pt x="6759" y="9414"/>
                    <a:pt x="6817" y="9827"/>
                    <a:pt x="6957" y="10111"/>
                  </a:cubicBezTo>
                  <a:cubicBezTo>
                    <a:pt x="6113" y="10126"/>
                    <a:pt x="5268" y="10135"/>
                    <a:pt x="4424" y="10135"/>
                  </a:cubicBezTo>
                  <a:cubicBezTo>
                    <a:pt x="4298" y="10135"/>
                    <a:pt x="4173" y="10135"/>
                    <a:pt x="4048" y="10135"/>
                  </a:cubicBezTo>
                  <a:cubicBezTo>
                    <a:pt x="3300" y="10135"/>
                    <a:pt x="2552" y="10128"/>
                    <a:pt x="1804" y="10118"/>
                  </a:cubicBezTo>
                  <a:cubicBezTo>
                    <a:pt x="1800" y="10118"/>
                    <a:pt x="1797" y="10118"/>
                    <a:pt x="1793" y="10118"/>
                  </a:cubicBezTo>
                  <a:cubicBezTo>
                    <a:pt x="1646" y="10118"/>
                    <a:pt x="1362" y="10159"/>
                    <a:pt x="1122" y="10159"/>
                  </a:cubicBezTo>
                  <a:cubicBezTo>
                    <a:pt x="983" y="10159"/>
                    <a:pt x="859" y="10145"/>
                    <a:pt x="786" y="10101"/>
                  </a:cubicBezTo>
                  <a:cubicBezTo>
                    <a:pt x="462" y="9899"/>
                    <a:pt x="407" y="9544"/>
                    <a:pt x="404" y="9202"/>
                  </a:cubicBezTo>
                  <a:lnTo>
                    <a:pt x="404" y="9202"/>
                  </a:lnTo>
                  <a:cubicBezTo>
                    <a:pt x="793" y="9233"/>
                    <a:pt x="1182" y="9254"/>
                    <a:pt x="1568" y="9264"/>
                  </a:cubicBezTo>
                  <a:cubicBezTo>
                    <a:pt x="1609" y="9264"/>
                    <a:pt x="1606" y="9206"/>
                    <a:pt x="1568" y="9202"/>
                  </a:cubicBezTo>
                  <a:cubicBezTo>
                    <a:pt x="1182" y="9168"/>
                    <a:pt x="793" y="9148"/>
                    <a:pt x="407" y="9137"/>
                  </a:cubicBezTo>
                  <a:cubicBezTo>
                    <a:pt x="407" y="9004"/>
                    <a:pt x="414" y="8874"/>
                    <a:pt x="414" y="8758"/>
                  </a:cubicBezTo>
                  <a:cubicBezTo>
                    <a:pt x="414" y="8663"/>
                    <a:pt x="417" y="8571"/>
                    <a:pt x="417" y="8475"/>
                  </a:cubicBezTo>
                  <a:cubicBezTo>
                    <a:pt x="584" y="8477"/>
                    <a:pt x="749" y="8480"/>
                    <a:pt x="915" y="8480"/>
                  </a:cubicBezTo>
                  <a:cubicBezTo>
                    <a:pt x="983" y="8480"/>
                    <a:pt x="1052" y="8479"/>
                    <a:pt x="1121" y="8478"/>
                  </a:cubicBezTo>
                  <a:cubicBezTo>
                    <a:pt x="1176" y="8478"/>
                    <a:pt x="1176" y="8393"/>
                    <a:pt x="1121" y="8393"/>
                  </a:cubicBezTo>
                  <a:cubicBezTo>
                    <a:pt x="1052" y="8392"/>
                    <a:pt x="983" y="8392"/>
                    <a:pt x="915" y="8392"/>
                  </a:cubicBezTo>
                  <a:cubicBezTo>
                    <a:pt x="749" y="8392"/>
                    <a:pt x="585" y="8394"/>
                    <a:pt x="421" y="8396"/>
                  </a:cubicBezTo>
                  <a:cubicBezTo>
                    <a:pt x="421" y="8215"/>
                    <a:pt x="424" y="8034"/>
                    <a:pt x="428" y="7850"/>
                  </a:cubicBezTo>
                  <a:cubicBezTo>
                    <a:pt x="536" y="7792"/>
                    <a:pt x="657" y="7763"/>
                    <a:pt x="778" y="7763"/>
                  </a:cubicBezTo>
                  <a:cubicBezTo>
                    <a:pt x="844" y="7763"/>
                    <a:pt x="910" y="7772"/>
                    <a:pt x="974" y="7788"/>
                  </a:cubicBezTo>
                  <a:cubicBezTo>
                    <a:pt x="978" y="7790"/>
                    <a:pt x="982" y="7790"/>
                    <a:pt x="986" y="7790"/>
                  </a:cubicBezTo>
                  <a:cubicBezTo>
                    <a:pt x="1028" y="7790"/>
                    <a:pt x="1042" y="7726"/>
                    <a:pt x="995" y="7713"/>
                  </a:cubicBezTo>
                  <a:cubicBezTo>
                    <a:pt x="921" y="7687"/>
                    <a:pt x="845" y="7674"/>
                    <a:pt x="769" y="7674"/>
                  </a:cubicBezTo>
                  <a:cubicBezTo>
                    <a:pt x="650" y="7674"/>
                    <a:pt x="532" y="7706"/>
                    <a:pt x="428" y="7768"/>
                  </a:cubicBezTo>
                  <a:cubicBezTo>
                    <a:pt x="431" y="7515"/>
                    <a:pt x="434" y="7263"/>
                    <a:pt x="438" y="7013"/>
                  </a:cubicBezTo>
                  <a:cubicBezTo>
                    <a:pt x="1046" y="7013"/>
                    <a:pt x="1654" y="7030"/>
                    <a:pt x="2262" y="7054"/>
                  </a:cubicBezTo>
                  <a:cubicBezTo>
                    <a:pt x="2309" y="7054"/>
                    <a:pt x="2309" y="6983"/>
                    <a:pt x="2262" y="6979"/>
                  </a:cubicBezTo>
                  <a:cubicBezTo>
                    <a:pt x="1861" y="6954"/>
                    <a:pt x="1463" y="6944"/>
                    <a:pt x="1063" y="6944"/>
                  </a:cubicBezTo>
                  <a:cubicBezTo>
                    <a:pt x="856" y="6944"/>
                    <a:pt x="649" y="6947"/>
                    <a:pt x="441" y="6952"/>
                  </a:cubicBezTo>
                  <a:cubicBezTo>
                    <a:pt x="441" y="6767"/>
                    <a:pt x="445" y="6583"/>
                    <a:pt x="448" y="6399"/>
                  </a:cubicBezTo>
                  <a:cubicBezTo>
                    <a:pt x="824" y="6412"/>
                    <a:pt x="1196" y="6429"/>
                    <a:pt x="1568" y="6433"/>
                  </a:cubicBezTo>
                  <a:cubicBezTo>
                    <a:pt x="1620" y="6433"/>
                    <a:pt x="1620" y="6354"/>
                    <a:pt x="1568" y="6354"/>
                  </a:cubicBezTo>
                  <a:cubicBezTo>
                    <a:pt x="1196" y="6337"/>
                    <a:pt x="824" y="6330"/>
                    <a:pt x="452" y="6323"/>
                  </a:cubicBezTo>
                  <a:cubicBezTo>
                    <a:pt x="458" y="5811"/>
                    <a:pt x="465" y="5299"/>
                    <a:pt x="475" y="4787"/>
                  </a:cubicBezTo>
                  <a:cubicBezTo>
                    <a:pt x="827" y="4810"/>
                    <a:pt x="1182" y="4828"/>
                    <a:pt x="1534" y="4841"/>
                  </a:cubicBezTo>
                  <a:cubicBezTo>
                    <a:pt x="1592" y="4841"/>
                    <a:pt x="1589" y="4759"/>
                    <a:pt x="1534" y="4756"/>
                  </a:cubicBezTo>
                  <a:cubicBezTo>
                    <a:pt x="1182" y="4725"/>
                    <a:pt x="827" y="4708"/>
                    <a:pt x="475" y="4691"/>
                  </a:cubicBezTo>
                  <a:cubicBezTo>
                    <a:pt x="479" y="4520"/>
                    <a:pt x="479" y="4346"/>
                    <a:pt x="479" y="4172"/>
                  </a:cubicBezTo>
                  <a:cubicBezTo>
                    <a:pt x="518" y="4170"/>
                    <a:pt x="556" y="4169"/>
                    <a:pt x="595" y="4169"/>
                  </a:cubicBezTo>
                  <a:cubicBezTo>
                    <a:pt x="756" y="4169"/>
                    <a:pt x="916" y="4186"/>
                    <a:pt x="1073" y="4216"/>
                  </a:cubicBezTo>
                  <a:cubicBezTo>
                    <a:pt x="1118" y="4216"/>
                    <a:pt x="1131" y="4162"/>
                    <a:pt x="1097" y="4138"/>
                  </a:cubicBezTo>
                  <a:cubicBezTo>
                    <a:pt x="951" y="4101"/>
                    <a:pt x="802" y="4081"/>
                    <a:pt x="653" y="4081"/>
                  </a:cubicBezTo>
                  <a:cubicBezTo>
                    <a:pt x="596" y="4081"/>
                    <a:pt x="539" y="4084"/>
                    <a:pt x="482" y="4090"/>
                  </a:cubicBezTo>
                  <a:cubicBezTo>
                    <a:pt x="486" y="3578"/>
                    <a:pt x="489" y="3065"/>
                    <a:pt x="489" y="2553"/>
                  </a:cubicBezTo>
                  <a:cubicBezTo>
                    <a:pt x="629" y="2563"/>
                    <a:pt x="773" y="2574"/>
                    <a:pt x="913" y="2580"/>
                  </a:cubicBezTo>
                  <a:cubicBezTo>
                    <a:pt x="950" y="2580"/>
                    <a:pt x="947" y="2529"/>
                    <a:pt x="913" y="2526"/>
                  </a:cubicBezTo>
                  <a:cubicBezTo>
                    <a:pt x="773" y="2512"/>
                    <a:pt x="629" y="2502"/>
                    <a:pt x="489" y="2492"/>
                  </a:cubicBezTo>
                  <a:cubicBezTo>
                    <a:pt x="489" y="2113"/>
                    <a:pt x="486" y="1730"/>
                    <a:pt x="482" y="1351"/>
                  </a:cubicBezTo>
                  <a:lnTo>
                    <a:pt x="482" y="1351"/>
                  </a:lnTo>
                  <a:cubicBezTo>
                    <a:pt x="615" y="1361"/>
                    <a:pt x="745" y="1371"/>
                    <a:pt x="878" y="1378"/>
                  </a:cubicBezTo>
                  <a:cubicBezTo>
                    <a:pt x="880" y="1378"/>
                    <a:pt x="881" y="1378"/>
                    <a:pt x="882" y="1378"/>
                  </a:cubicBezTo>
                  <a:cubicBezTo>
                    <a:pt x="933" y="1378"/>
                    <a:pt x="932" y="1300"/>
                    <a:pt x="878" y="1293"/>
                  </a:cubicBezTo>
                  <a:cubicBezTo>
                    <a:pt x="745" y="1279"/>
                    <a:pt x="612" y="1269"/>
                    <a:pt x="479" y="1262"/>
                  </a:cubicBezTo>
                  <a:cubicBezTo>
                    <a:pt x="475" y="927"/>
                    <a:pt x="469" y="596"/>
                    <a:pt x="462" y="265"/>
                  </a:cubicBezTo>
                  <a:close/>
                  <a:moveTo>
                    <a:pt x="429" y="0"/>
                  </a:moveTo>
                  <a:cubicBezTo>
                    <a:pt x="363" y="0"/>
                    <a:pt x="317" y="77"/>
                    <a:pt x="335" y="142"/>
                  </a:cubicBezTo>
                  <a:cubicBezTo>
                    <a:pt x="335" y="149"/>
                    <a:pt x="332" y="149"/>
                    <a:pt x="332" y="156"/>
                  </a:cubicBezTo>
                  <a:cubicBezTo>
                    <a:pt x="257" y="1665"/>
                    <a:pt x="250" y="3178"/>
                    <a:pt x="240" y="4688"/>
                  </a:cubicBezTo>
                  <a:cubicBezTo>
                    <a:pt x="209" y="4705"/>
                    <a:pt x="209" y="4746"/>
                    <a:pt x="240" y="4763"/>
                  </a:cubicBezTo>
                  <a:cubicBezTo>
                    <a:pt x="236" y="5094"/>
                    <a:pt x="233" y="5425"/>
                    <a:pt x="230" y="5756"/>
                  </a:cubicBezTo>
                  <a:lnTo>
                    <a:pt x="199" y="8553"/>
                  </a:lnTo>
                  <a:cubicBezTo>
                    <a:pt x="195" y="8874"/>
                    <a:pt x="1" y="9841"/>
                    <a:pt x="281" y="10135"/>
                  </a:cubicBezTo>
                  <a:cubicBezTo>
                    <a:pt x="450" y="10313"/>
                    <a:pt x="719" y="10352"/>
                    <a:pt x="989" y="10352"/>
                  </a:cubicBezTo>
                  <a:cubicBezTo>
                    <a:pt x="1198" y="10352"/>
                    <a:pt x="1407" y="10329"/>
                    <a:pt x="1573" y="10329"/>
                  </a:cubicBezTo>
                  <a:cubicBezTo>
                    <a:pt x="1583" y="10329"/>
                    <a:pt x="1593" y="10329"/>
                    <a:pt x="1602" y="10329"/>
                  </a:cubicBezTo>
                  <a:cubicBezTo>
                    <a:pt x="2555" y="10346"/>
                    <a:pt x="3505" y="10353"/>
                    <a:pt x="4458" y="10353"/>
                  </a:cubicBezTo>
                  <a:cubicBezTo>
                    <a:pt x="6360" y="10353"/>
                    <a:pt x="8262" y="10319"/>
                    <a:pt x="10164" y="10254"/>
                  </a:cubicBezTo>
                  <a:cubicBezTo>
                    <a:pt x="10260" y="10247"/>
                    <a:pt x="10304" y="10135"/>
                    <a:pt x="10243" y="10066"/>
                  </a:cubicBezTo>
                  <a:cubicBezTo>
                    <a:pt x="9560" y="9394"/>
                    <a:pt x="8870" y="8731"/>
                    <a:pt x="8180" y="8065"/>
                  </a:cubicBezTo>
                  <a:cubicBezTo>
                    <a:pt x="8201" y="8038"/>
                    <a:pt x="8194" y="7993"/>
                    <a:pt x="8153" y="7993"/>
                  </a:cubicBezTo>
                  <a:cubicBezTo>
                    <a:pt x="8139" y="7993"/>
                    <a:pt x="8125" y="7997"/>
                    <a:pt x="8115" y="8000"/>
                  </a:cubicBezTo>
                  <a:cubicBezTo>
                    <a:pt x="6998" y="6918"/>
                    <a:pt x="5895" y="5825"/>
                    <a:pt x="4861" y="4670"/>
                  </a:cubicBezTo>
                  <a:cubicBezTo>
                    <a:pt x="3433" y="3082"/>
                    <a:pt x="2292" y="1221"/>
                    <a:pt x="486" y="19"/>
                  </a:cubicBezTo>
                  <a:cubicBezTo>
                    <a:pt x="466" y="6"/>
                    <a:pt x="447" y="0"/>
                    <a:pt x="4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865146" y="2527359"/>
              <a:ext cx="16719" cy="15050"/>
            </a:xfrm>
            <a:custGeom>
              <a:avLst/>
              <a:gdLst/>
              <a:ahLst/>
              <a:cxnLst/>
              <a:rect l="l" t="t" r="r" b="b"/>
              <a:pathLst>
                <a:path w="651" h="586" extrusionOk="0">
                  <a:moveTo>
                    <a:pt x="47" y="0"/>
                  </a:moveTo>
                  <a:cubicBezTo>
                    <a:pt x="24" y="0"/>
                    <a:pt x="1" y="19"/>
                    <a:pt x="9" y="49"/>
                  </a:cubicBezTo>
                  <a:cubicBezTo>
                    <a:pt x="84" y="302"/>
                    <a:pt x="313" y="568"/>
                    <a:pt x="589" y="585"/>
                  </a:cubicBezTo>
                  <a:cubicBezTo>
                    <a:pt x="592" y="586"/>
                    <a:pt x="594" y="586"/>
                    <a:pt x="596" y="586"/>
                  </a:cubicBezTo>
                  <a:cubicBezTo>
                    <a:pt x="651" y="586"/>
                    <a:pt x="649" y="509"/>
                    <a:pt x="603" y="490"/>
                  </a:cubicBezTo>
                  <a:cubicBezTo>
                    <a:pt x="490" y="445"/>
                    <a:pt x="381" y="408"/>
                    <a:pt x="285" y="326"/>
                  </a:cubicBezTo>
                  <a:cubicBezTo>
                    <a:pt x="193" y="247"/>
                    <a:pt x="125" y="141"/>
                    <a:pt x="87" y="29"/>
                  </a:cubicBezTo>
                  <a:cubicBezTo>
                    <a:pt x="80" y="9"/>
                    <a:pt x="64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4889981" y="2556226"/>
              <a:ext cx="5650" cy="15949"/>
            </a:xfrm>
            <a:custGeom>
              <a:avLst/>
              <a:gdLst/>
              <a:ahLst/>
              <a:cxnLst/>
              <a:rect l="l" t="t" r="r" b="b"/>
              <a:pathLst>
                <a:path w="220" h="621" extrusionOk="0">
                  <a:moveTo>
                    <a:pt x="55" y="0"/>
                  </a:moveTo>
                  <a:cubicBezTo>
                    <a:pt x="29" y="0"/>
                    <a:pt x="1" y="24"/>
                    <a:pt x="5" y="59"/>
                  </a:cubicBezTo>
                  <a:cubicBezTo>
                    <a:pt x="18" y="155"/>
                    <a:pt x="36" y="247"/>
                    <a:pt x="49" y="342"/>
                  </a:cubicBezTo>
                  <a:cubicBezTo>
                    <a:pt x="56" y="428"/>
                    <a:pt x="76" y="513"/>
                    <a:pt x="107" y="592"/>
                  </a:cubicBezTo>
                  <a:cubicBezTo>
                    <a:pt x="117" y="612"/>
                    <a:pt x="134" y="621"/>
                    <a:pt x="152" y="621"/>
                  </a:cubicBezTo>
                  <a:cubicBezTo>
                    <a:pt x="181" y="621"/>
                    <a:pt x="211" y="596"/>
                    <a:pt x="213" y="564"/>
                  </a:cubicBezTo>
                  <a:cubicBezTo>
                    <a:pt x="220" y="479"/>
                    <a:pt x="189" y="394"/>
                    <a:pt x="169" y="308"/>
                  </a:cubicBezTo>
                  <a:cubicBezTo>
                    <a:pt x="145" y="219"/>
                    <a:pt x="124" y="127"/>
                    <a:pt x="97" y="35"/>
                  </a:cubicBezTo>
                  <a:cubicBezTo>
                    <a:pt x="90" y="11"/>
                    <a:pt x="73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835688" y="2401052"/>
              <a:ext cx="20289" cy="5958"/>
            </a:xfrm>
            <a:custGeom>
              <a:avLst/>
              <a:gdLst/>
              <a:ahLst/>
              <a:cxnLst/>
              <a:rect l="l" t="t" r="r" b="b"/>
              <a:pathLst>
                <a:path w="790" h="232" extrusionOk="0">
                  <a:moveTo>
                    <a:pt x="89" y="1"/>
                  </a:moveTo>
                  <a:cubicBezTo>
                    <a:pt x="41" y="1"/>
                    <a:pt x="0" y="59"/>
                    <a:pt x="46" y="97"/>
                  </a:cubicBezTo>
                  <a:cubicBezTo>
                    <a:pt x="151" y="186"/>
                    <a:pt x="282" y="232"/>
                    <a:pt x="414" y="232"/>
                  </a:cubicBezTo>
                  <a:cubicBezTo>
                    <a:pt x="526" y="232"/>
                    <a:pt x="638" y="199"/>
                    <a:pt x="736" y="131"/>
                  </a:cubicBezTo>
                  <a:cubicBezTo>
                    <a:pt x="789" y="95"/>
                    <a:pt x="754" y="14"/>
                    <a:pt x="704" y="14"/>
                  </a:cubicBezTo>
                  <a:cubicBezTo>
                    <a:pt x="693" y="14"/>
                    <a:pt x="682" y="17"/>
                    <a:pt x="671" y="25"/>
                  </a:cubicBezTo>
                  <a:cubicBezTo>
                    <a:pt x="591" y="83"/>
                    <a:pt x="498" y="113"/>
                    <a:pt x="405" y="113"/>
                  </a:cubicBezTo>
                  <a:cubicBezTo>
                    <a:pt x="306" y="113"/>
                    <a:pt x="208" y="80"/>
                    <a:pt x="128" y="15"/>
                  </a:cubicBezTo>
                  <a:cubicBezTo>
                    <a:pt x="115" y="5"/>
                    <a:pt x="10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868074" y="2388570"/>
              <a:ext cx="13689" cy="9913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482" y="0"/>
                  </a:moveTo>
                  <a:cubicBezTo>
                    <a:pt x="470" y="0"/>
                    <a:pt x="458" y="6"/>
                    <a:pt x="451" y="20"/>
                  </a:cubicBezTo>
                  <a:cubicBezTo>
                    <a:pt x="369" y="177"/>
                    <a:pt x="240" y="289"/>
                    <a:pt x="59" y="300"/>
                  </a:cubicBezTo>
                  <a:cubicBezTo>
                    <a:pt x="1" y="300"/>
                    <a:pt x="1" y="385"/>
                    <a:pt x="59" y="385"/>
                  </a:cubicBezTo>
                  <a:cubicBezTo>
                    <a:pt x="264" y="382"/>
                    <a:pt x="465" y="255"/>
                    <a:pt x="523" y="54"/>
                  </a:cubicBezTo>
                  <a:cubicBezTo>
                    <a:pt x="532" y="24"/>
                    <a:pt x="506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5001315" y="2532238"/>
              <a:ext cx="11223" cy="15538"/>
            </a:xfrm>
            <a:custGeom>
              <a:avLst/>
              <a:gdLst/>
              <a:ahLst/>
              <a:cxnLst/>
              <a:rect l="l" t="t" r="r" b="b"/>
              <a:pathLst>
                <a:path w="437" h="605" extrusionOk="0">
                  <a:moveTo>
                    <a:pt x="373" y="1"/>
                  </a:moveTo>
                  <a:cubicBezTo>
                    <a:pt x="368" y="1"/>
                    <a:pt x="364" y="1"/>
                    <a:pt x="359" y="3"/>
                  </a:cubicBezTo>
                  <a:cubicBezTo>
                    <a:pt x="127" y="61"/>
                    <a:pt x="0" y="347"/>
                    <a:pt x="24" y="569"/>
                  </a:cubicBezTo>
                  <a:cubicBezTo>
                    <a:pt x="26" y="592"/>
                    <a:pt x="45" y="604"/>
                    <a:pt x="64" y="604"/>
                  </a:cubicBezTo>
                  <a:cubicBezTo>
                    <a:pt x="82" y="604"/>
                    <a:pt x="99" y="593"/>
                    <a:pt x="99" y="569"/>
                  </a:cubicBezTo>
                  <a:cubicBezTo>
                    <a:pt x="92" y="341"/>
                    <a:pt x="222" y="207"/>
                    <a:pt x="396" y="88"/>
                  </a:cubicBezTo>
                  <a:cubicBezTo>
                    <a:pt x="437" y="60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750988" y="2444430"/>
              <a:ext cx="60200" cy="44225"/>
            </a:xfrm>
            <a:custGeom>
              <a:avLst/>
              <a:gdLst/>
              <a:ahLst/>
              <a:cxnLst/>
              <a:rect l="l" t="t" r="r" b="b"/>
              <a:pathLst>
                <a:path w="2344" h="1722" extrusionOk="0">
                  <a:moveTo>
                    <a:pt x="1056" y="0"/>
                  </a:moveTo>
                  <a:cubicBezTo>
                    <a:pt x="1050" y="0"/>
                    <a:pt x="1045" y="1"/>
                    <a:pt x="1039" y="3"/>
                  </a:cubicBezTo>
                  <a:cubicBezTo>
                    <a:pt x="485" y="174"/>
                    <a:pt x="0" y="898"/>
                    <a:pt x="297" y="1475"/>
                  </a:cubicBezTo>
                  <a:cubicBezTo>
                    <a:pt x="367" y="1610"/>
                    <a:pt x="474" y="1673"/>
                    <a:pt x="591" y="1673"/>
                  </a:cubicBezTo>
                  <a:cubicBezTo>
                    <a:pt x="674" y="1673"/>
                    <a:pt x="763" y="1641"/>
                    <a:pt x="847" y="1581"/>
                  </a:cubicBezTo>
                  <a:cubicBezTo>
                    <a:pt x="1049" y="1437"/>
                    <a:pt x="1168" y="1212"/>
                    <a:pt x="1230" y="973"/>
                  </a:cubicBezTo>
                  <a:cubicBezTo>
                    <a:pt x="1431" y="1355"/>
                    <a:pt x="1783" y="1666"/>
                    <a:pt x="2217" y="1721"/>
                  </a:cubicBezTo>
                  <a:cubicBezTo>
                    <a:pt x="2220" y="1721"/>
                    <a:pt x="2223" y="1721"/>
                    <a:pt x="2226" y="1721"/>
                  </a:cubicBezTo>
                  <a:cubicBezTo>
                    <a:pt x="2311" y="1721"/>
                    <a:pt x="2344" y="1586"/>
                    <a:pt x="2268" y="1550"/>
                  </a:cubicBezTo>
                  <a:cubicBezTo>
                    <a:pt x="1793" y="1342"/>
                    <a:pt x="1431" y="1086"/>
                    <a:pt x="1291" y="556"/>
                  </a:cubicBezTo>
                  <a:cubicBezTo>
                    <a:pt x="1278" y="507"/>
                    <a:pt x="1238" y="484"/>
                    <a:pt x="1197" y="484"/>
                  </a:cubicBezTo>
                  <a:cubicBezTo>
                    <a:pt x="1145" y="484"/>
                    <a:pt x="1092" y="520"/>
                    <a:pt x="1090" y="584"/>
                  </a:cubicBezTo>
                  <a:cubicBezTo>
                    <a:pt x="1086" y="802"/>
                    <a:pt x="1028" y="1014"/>
                    <a:pt x="919" y="1202"/>
                  </a:cubicBezTo>
                  <a:lnTo>
                    <a:pt x="789" y="1369"/>
                  </a:lnTo>
                  <a:lnTo>
                    <a:pt x="427" y="1277"/>
                  </a:lnTo>
                  <a:cubicBezTo>
                    <a:pt x="373" y="1212"/>
                    <a:pt x="410" y="1000"/>
                    <a:pt x="420" y="925"/>
                  </a:cubicBezTo>
                  <a:cubicBezTo>
                    <a:pt x="485" y="546"/>
                    <a:pt x="738" y="256"/>
                    <a:pt x="1083" y="99"/>
                  </a:cubicBezTo>
                  <a:cubicBezTo>
                    <a:pt x="1132" y="77"/>
                    <a:pt x="1107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909526" y="2614628"/>
              <a:ext cx="49464" cy="53574"/>
            </a:xfrm>
            <a:custGeom>
              <a:avLst/>
              <a:gdLst/>
              <a:ahLst/>
              <a:cxnLst/>
              <a:rect l="l" t="t" r="r" b="b"/>
              <a:pathLst>
                <a:path w="1926" h="2086" extrusionOk="0">
                  <a:moveTo>
                    <a:pt x="1172" y="886"/>
                  </a:moveTo>
                  <a:cubicBezTo>
                    <a:pt x="1196" y="886"/>
                    <a:pt x="1222" y="888"/>
                    <a:pt x="1248" y="893"/>
                  </a:cubicBezTo>
                  <a:cubicBezTo>
                    <a:pt x="1266" y="888"/>
                    <a:pt x="1283" y="886"/>
                    <a:pt x="1299" y="886"/>
                  </a:cubicBezTo>
                  <a:cubicBezTo>
                    <a:pt x="1380" y="886"/>
                    <a:pt x="1425" y="947"/>
                    <a:pt x="1436" y="1070"/>
                  </a:cubicBezTo>
                  <a:cubicBezTo>
                    <a:pt x="1542" y="1156"/>
                    <a:pt x="1559" y="1241"/>
                    <a:pt x="1491" y="1333"/>
                  </a:cubicBezTo>
                  <a:lnTo>
                    <a:pt x="1491" y="1330"/>
                  </a:lnTo>
                  <a:cubicBezTo>
                    <a:pt x="1467" y="1456"/>
                    <a:pt x="1348" y="1572"/>
                    <a:pt x="1255" y="1658"/>
                  </a:cubicBezTo>
                  <a:cubicBezTo>
                    <a:pt x="1158" y="1748"/>
                    <a:pt x="1004" y="1856"/>
                    <a:pt x="864" y="1856"/>
                  </a:cubicBezTo>
                  <a:cubicBezTo>
                    <a:pt x="797" y="1856"/>
                    <a:pt x="734" y="1831"/>
                    <a:pt x="682" y="1767"/>
                  </a:cubicBezTo>
                  <a:cubicBezTo>
                    <a:pt x="668" y="1753"/>
                    <a:pt x="651" y="1743"/>
                    <a:pt x="634" y="1743"/>
                  </a:cubicBezTo>
                  <a:cubicBezTo>
                    <a:pt x="685" y="1423"/>
                    <a:pt x="799" y="886"/>
                    <a:pt x="1172" y="886"/>
                  </a:cubicBezTo>
                  <a:close/>
                  <a:moveTo>
                    <a:pt x="80" y="1"/>
                  </a:moveTo>
                  <a:cubicBezTo>
                    <a:pt x="42" y="1"/>
                    <a:pt x="1" y="34"/>
                    <a:pt x="9" y="83"/>
                  </a:cubicBezTo>
                  <a:cubicBezTo>
                    <a:pt x="94" y="674"/>
                    <a:pt x="261" y="1244"/>
                    <a:pt x="429" y="1815"/>
                  </a:cubicBezTo>
                  <a:cubicBezTo>
                    <a:pt x="444" y="1861"/>
                    <a:pt x="484" y="1888"/>
                    <a:pt x="529" y="1888"/>
                  </a:cubicBezTo>
                  <a:cubicBezTo>
                    <a:pt x="535" y="1888"/>
                    <a:pt x="540" y="1887"/>
                    <a:pt x="545" y="1887"/>
                  </a:cubicBezTo>
                  <a:cubicBezTo>
                    <a:pt x="610" y="2027"/>
                    <a:pt x="718" y="2085"/>
                    <a:pt x="845" y="2085"/>
                  </a:cubicBezTo>
                  <a:cubicBezTo>
                    <a:pt x="1280" y="2085"/>
                    <a:pt x="1925" y="1394"/>
                    <a:pt x="1716" y="947"/>
                  </a:cubicBezTo>
                  <a:cubicBezTo>
                    <a:pt x="1627" y="757"/>
                    <a:pt x="1440" y="673"/>
                    <a:pt x="1247" y="673"/>
                  </a:cubicBezTo>
                  <a:cubicBezTo>
                    <a:pt x="1159" y="673"/>
                    <a:pt x="1071" y="690"/>
                    <a:pt x="989" y="722"/>
                  </a:cubicBezTo>
                  <a:cubicBezTo>
                    <a:pt x="692" y="838"/>
                    <a:pt x="562" y="1118"/>
                    <a:pt x="490" y="1412"/>
                  </a:cubicBezTo>
                  <a:cubicBezTo>
                    <a:pt x="343" y="964"/>
                    <a:pt x="224" y="510"/>
                    <a:pt x="135" y="49"/>
                  </a:cubicBezTo>
                  <a:cubicBezTo>
                    <a:pt x="128" y="15"/>
                    <a:pt x="10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86137" y="2423961"/>
              <a:ext cx="43609" cy="33336"/>
            </a:xfrm>
            <a:custGeom>
              <a:avLst/>
              <a:gdLst/>
              <a:ahLst/>
              <a:cxnLst/>
              <a:rect l="l" t="t" r="r" b="b"/>
              <a:pathLst>
                <a:path w="1698" h="1298" extrusionOk="0">
                  <a:moveTo>
                    <a:pt x="759" y="1"/>
                  </a:moveTo>
                  <a:cubicBezTo>
                    <a:pt x="164" y="32"/>
                    <a:pt x="0" y="797"/>
                    <a:pt x="438" y="1145"/>
                  </a:cubicBezTo>
                  <a:cubicBezTo>
                    <a:pt x="571" y="1250"/>
                    <a:pt x="734" y="1298"/>
                    <a:pt x="896" y="1298"/>
                  </a:cubicBezTo>
                  <a:cubicBezTo>
                    <a:pt x="1289" y="1298"/>
                    <a:pt x="1686" y="1018"/>
                    <a:pt x="1698" y="588"/>
                  </a:cubicBezTo>
                  <a:cubicBezTo>
                    <a:pt x="1698" y="538"/>
                    <a:pt x="1651" y="504"/>
                    <a:pt x="1606" y="504"/>
                  </a:cubicBezTo>
                  <a:cubicBezTo>
                    <a:pt x="1579" y="504"/>
                    <a:pt x="1552" y="517"/>
                    <a:pt x="1537" y="547"/>
                  </a:cubicBezTo>
                  <a:cubicBezTo>
                    <a:pt x="1403" y="819"/>
                    <a:pt x="1208" y="1109"/>
                    <a:pt x="910" y="1109"/>
                  </a:cubicBezTo>
                  <a:cubicBezTo>
                    <a:pt x="838" y="1109"/>
                    <a:pt x="759" y="1092"/>
                    <a:pt x="673" y="1053"/>
                  </a:cubicBezTo>
                  <a:cubicBezTo>
                    <a:pt x="212" y="848"/>
                    <a:pt x="284" y="223"/>
                    <a:pt x="772" y="110"/>
                  </a:cubicBezTo>
                  <a:cubicBezTo>
                    <a:pt x="834" y="93"/>
                    <a:pt x="820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831939" y="2566756"/>
              <a:ext cx="21342" cy="3878"/>
            </a:xfrm>
            <a:custGeom>
              <a:avLst/>
              <a:gdLst/>
              <a:ahLst/>
              <a:cxnLst/>
              <a:rect l="l" t="t" r="r" b="b"/>
              <a:pathLst>
                <a:path w="831" h="151" extrusionOk="0">
                  <a:moveTo>
                    <a:pt x="38" y="1"/>
                  </a:moveTo>
                  <a:cubicBezTo>
                    <a:pt x="1" y="1"/>
                    <a:pt x="4" y="49"/>
                    <a:pt x="38" y="52"/>
                  </a:cubicBezTo>
                  <a:lnTo>
                    <a:pt x="192" y="66"/>
                  </a:lnTo>
                  <a:cubicBezTo>
                    <a:pt x="192" y="72"/>
                    <a:pt x="199" y="76"/>
                    <a:pt x="205" y="76"/>
                  </a:cubicBezTo>
                  <a:cubicBezTo>
                    <a:pt x="400" y="103"/>
                    <a:pt x="598" y="137"/>
                    <a:pt x="796" y="151"/>
                  </a:cubicBezTo>
                  <a:cubicBezTo>
                    <a:pt x="824" y="151"/>
                    <a:pt x="830" y="110"/>
                    <a:pt x="807" y="107"/>
                  </a:cubicBezTo>
                  <a:cubicBezTo>
                    <a:pt x="742" y="96"/>
                    <a:pt x="680" y="89"/>
                    <a:pt x="615" y="79"/>
                  </a:cubicBezTo>
                  <a:cubicBezTo>
                    <a:pt x="629" y="59"/>
                    <a:pt x="615" y="31"/>
                    <a:pt x="591" y="28"/>
                  </a:cubicBezTo>
                  <a:cubicBezTo>
                    <a:pt x="407" y="11"/>
                    <a:pt x="223" y="8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4836331" y="2463358"/>
              <a:ext cx="25528" cy="4417"/>
            </a:xfrm>
            <a:custGeom>
              <a:avLst/>
              <a:gdLst/>
              <a:ahLst/>
              <a:cxnLst/>
              <a:rect l="l" t="t" r="r" b="b"/>
              <a:pathLst>
                <a:path w="994" h="172" extrusionOk="0">
                  <a:moveTo>
                    <a:pt x="38" y="0"/>
                  </a:moveTo>
                  <a:cubicBezTo>
                    <a:pt x="0" y="0"/>
                    <a:pt x="1" y="58"/>
                    <a:pt x="41" y="62"/>
                  </a:cubicBezTo>
                  <a:cubicBezTo>
                    <a:pt x="338" y="99"/>
                    <a:pt x="639" y="147"/>
                    <a:pt x="939" y="171"/>
                  </a:cubicBezTo>
                  <a:cubicBezTo>
                    <a:pt x="940" y="171"/>
                    <a:pt x="941" y="171"/>
                    <a:pt x="942" y="171"/>
                  </a:cubicBezTo>
                  <a:cubicBezTo>
                    <a:pt x="984" y="171"/>
                    <a:pt x="993" y="103"/>
                    <a:pt x="950" y="96"/>
                  </a:cubicBezTo>
                  <a:cubicBezTo>
                    <a:pt x="649" y="55"/>
                    <a:pt x="345" y="31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4836947" y="2370361"/>
              <a:ext cx="17284" cy="3108"/>
            </a:xfrm>
            <a:custGeom>
              <a:avLst/>
              <a:gdLst/>
              <a:ahLst/>
              <a:cxnLst/>
              <a:rect l="l" t="t" r="r" b="b"/>
              <a:pathLst>
                <a:path w="673" h="121" extrusionOk="0">
                  <a:moveTo>
                    <a:pt x="49" y="0"/>
                  </a:moveTo>
                  <a:cubicBezTo>
                    <a:pt x="12" y="0"/>
                    <a:pt x="0" y="57"/>
                    <a:pt x="41" y="66"/>
                  </a:cubicBezTo>
                  <a:cubicBezTo>
                    <a:pt x="199" y="102"/>
                    <a:pt x="362" y="120"/>
                    <a:pt x="526" y="120"/>
                  </a:cubicBezTo>
                  <a:cubicBezTo>
                    <a:pt x="563" y="120"/>
                    <a:pt x="601" y="119"/>
                    <a:pt x="639" y="117"/>
                  </a:cubicBezTo>
                  <a:cubicBezTo>
                    <a:pt x="670" y="117"/>
                    <a:pt x="673" y="69"/>
                    <a:pt x="639" y="69"/>
                  </a:cubicBezTo>
                  <a:cubicBezTo>
                    <a:pt x="444" y="63"/>
                    <a:pt x="249" y="42"/>
                    <a:pt x="58" y="1"/>
                  </a:cubicBezTo>
                  <a:cubicBezTo>
                    <a:pt x="55" y="0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2509"/>
            <a:ext cx="6642213" cy="37461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398" y="1419431"/>
            <a:ext cx="4405023" cy="1865720"/>
          </a:xfrm>
          <a:prstGeom prst="rect">
            <a:avLst/>
          </a:prstGeom>
        </p:spPr>
      </p:pic>
      <p:sp>
        <p:nvSpPr>
          <p:cNvPr id="49" name="Sous-titre 1"/>
          <p:cNvSpPr>
            <a:spLocks noGrp="1"/>
          </p:cNvSpPr>
          <p:nvPr>
            <p:ph type="subTitle" idx="1"/>
          </p:nvPr>
        </p:nvSpPr>
        <p:spPr>
          <a:xfrm>
            <a:off x="6543267" y="3368625"/>
            <a:ext cx="2235941" cy="1407638"/>
          </a:xfrm>
        </p:spPr>
        <p:txBody>
          <a:bodyPr anchor="ctr"/>
          <a:lstStyle/>
          <a:p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Séléction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des éléments et mise en place du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tabindex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2" name="Image 1" descr="File:Apple (Standard) Keyboard M0116.jpg - Wikipedia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26526" r="28796" b="13933"/>
          <a:stretch/>
        </p:blipFill>
        <p:spPr>
          <a:xfrm>
            <a:off x="1554144" y="275418"/>
            <a:ext cx="3994372" cy="1471338"/>
          </a:xfrm>
          <a:prstGeom prst="rect">
            <a:avLst/>
          </a:prstGeom>
        </p:spPr>
      </p:pic>
      <p:cxnSp>
        <p:nvCxnSpPr>
          <p:cNvPr id="38" name="Connecteur droit avec flèche 37"/>
          <p:cNvCxnSpPr/>
          <p:nvPr/>
        </p:nvCxnSpPr>
        <p:spPr>
          <a:xfrm flipV="1">
            <a:off x="1254797" y="726226"/>
            <a:ext cx="587352" cy="4284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4645875" y="965168"/>
            <a:ext cx="587352" cy="42845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6"/>
          <p:cNvSpPr/>
          <p:nvPr/>
        </p:nvSpPr>
        <p:spPr>
          <a:xfrm rot="-2122318" flipH="1">
            <a:off x="4187694" y="1280405"/>
            <a:ext cx="1561834" cy="1713316"/>
          </a:xfrm>
          <a:custGeom>
            <a:avLst/>
            <a:gdLst/>
            <a:ahLst/>
            <a:cxnLst/>
            <a:rect l="l" t="t" r="r" b="b"/>
            <a:pathLst>
              <a:path w="11722" h="12859" extrusionOk="0">
                <a:moveTo>
                  <a:pt x="11308" y="1"/>
                </a:moveTo>
                <a:cubicBezTo>
                  <a:pt x="11297" y="1"/>
                  <a:pt x="11286" y="2"/>
                  <a:pt x="11275" y="6"/>
                </a:cubicBezTo>
                <a:cubicBezTo>
                  <a:pt x="11196" y="32"/>
                  <a:pt x="11166" y="98"/>
                  <a:pt x="11176" y="174"/>
                </a:cubicBezTo>
                <a:cubicBezTo>
                  <a:pt x="11215" y="412"/>
                  <a:pt x="11278" y="644"/>
                  <a:pt x="11368" y="869"/>
                </a:cubicBezTo>
                <a:cubicBezTo>
                  <a:pt x="11026" y="741"/>
                  <a:pt x="10671" y="679"/>
                  <a:pt x="10319" y="679"/>
                </a:cubicBezTo>
                <a:cubicBezTo>
                  <a:pt x="9377" y="679"/>
                  <a:pt x="8458" y="1124"/>
                  <a:pt x="7887" y="1938"/>
                </a:cubicBezTo>
                <a:cubicBezTo>
                  <a:pt x="6954" y="3268"/>
                  <a:pt x="7414" y="4956"/>
                  <a:pt x="7788" y="6392"/>
                </a:cubicBezTo>
                <a:cubicBezTo>
                  <a:pt x="7996" y="7202"/>
                  <a:pt x="8185" y="8036"/>
                  <a:pt x="8089" y="8877"/>
                </a:cubicBezTo>
                <a:cubicBezTo>
                  <a:pt x="8002" y="9589"/>
                  <a:pt x="7731" y="10274"/>
                  <a:pt x="7314" y="10856"/>
                </a:cubicBezTo>
                <a:cubicBezTo>
                  <a:pt x="6536" y="11943"/>
                  <a:pt x="5235" y="12582"/>
                  <a:pt x="3909" y="12582"/>
                </a:cubicBezTo>
                <a:cubicBezTo>
                  <a:pt x="3758" y="12582"/>
                  <a:pt x="3607" y="12574"/>
                  <a:pt x="3455" y="12557"/>
                </a:cubicBezTo>
                <a:cubicBezTo>
                  <a:pt x="1990" y="12395"/>
                  <a:pt x="607" y="11329"/>
                  <a:pt x="289" y="9853"/>
                </a:cubicBezTo>
                <a:cubicBezTo>
                  <a:pt x="273" y="9785"/>
                  <a:pt x="222" y="9755"/>
                  <a:pt x="168" y="9755"/>
                </a:cubicBezTo>
                <a:cubicBezTo>
                  <a:pt x="87" y="9755"/>
                  <a:pt x="1" y="9823"/>
                  <a:pt x="25" y="9927"/>
                </a:cubicBezTo>
                <a:cubicBezTo>
                  <a:pt x="299" y="11210"/>
                  <a:pt x="1338" y="12210"/>
                  <a:pt x="2559" y="12633"/>
                </a:cubicBezTo>
                <a:cubicBezTo>
                  <a:pt x="2994" y="12785"/>
                  <a:pt x="3453" y="12858"/>
                  <a:pt x="3912" y="12858"/>
                </a:cubicBezTo>
                <a:cubicBezTo>
                  <a:pt x="4881" y="12858"/>
                  <a:pt x="5853" y="12535"/>
                  <a:pt x="6623" y="11952"/>
                </a:cubicBezTo>
                <a:cubicBezTo>
                  <a:pt x="7777" y="11081"/>
                  <a:pt x="8443" y="9649"/>
                  <a:pt x="8383" y="8206"/>
                </a:cubicBezTo>
                <a:cubicBezTo>
                  <a:pt x="8317" y="6544"/>
                  <a:pt x="7391" y="4963"/>
                  <a:pt x="7652" y="3278"/>
                </a:cubicBezTo>
                <a:cubicBezTo>
                  <a:pt x="7781" y="2448"/>
                  <a:pt x="8254" y="1713"/>
                  <a:pt x="8985" y="1290"/>
                </a:cubicBezTo>
                <a:cubicBezTo>
                  <a:pt x="9390" y="1059"/>
                  <a:pt x="9844" y="945"/>
                  <a:pt x="10300" y="945"/>
                </a:cubicBezTo>
                <a:cubicBezTo>
                  <a:pt x="10598" y="945"/>
                  <a:pt x="10897" y="994"/>
                  <a:pt x="11183" y="1091"/>
                </a:cubicBezTo>
                <a:cubicBezTo>
                  <a:pt x="11090" y="1180"/>
                  <a:pt x="10997" y="1266"/>
                  <a:pt x="10901" y="1349"/>
                </a:cubicBezTo>
                <a:cubicBezTo>
                  <a:pt x="10845" y="1399"/>
                  <a:pt x="10786" y="1449"/>
                  <a:pt x="10726" y="1498"/>
                </a:cubicBezTo>
                <a:cubicBezTo>
                  <a:pt x="10706" y="1511"/>
                  <a:pt x="10690" y="1524"/>
                  <a:pt x="10670" y="1541"/>
                </a:cubicBezTo>
                <a:cubicBezTo>
                  <a:pt x="10620" y="1577"/>
                  <a:pt x="10571" y="1617"/>
                  <a:pt x="10517" y="1657"/>
                </a:cubicBezTo>
                <a:cubicBezTo>
                  <a:pt x="10464" y="1696"/>
                  <a:pt x="10471" y="1786"/>
                  <a:pt x="10508" y="1835"/>
                </a:cubicBezTo>
                <a:cubicBezTo>
                  <a:pt x="10532" y="1869"/>
                  <a:pt x="10576" y="1893"/>
                  <a:pt x="10620" y="1893"/>
                </a:cubicBezTo>
                <a:cubicBezTo>
                  <a:pt x="10642" y="1893"/>
                  <a:pt x="10664" y="1886"/>
                  <a:pt x="10683" y="1872"/>
                </a:cubicBezTo>
                <a:cubicBezTo>
                  <a:pt x="10693" y="1866"/>
                  <a:pt x="10702" y="1858"/>
                  <a:pt x="10710" y="1852"/>
                </a:cubicBezTo>
                <a:lnTo>
                  <a:pt x="10713" y="1852"/>
                </a:lnTo>
                <a:cubicBezTo>
                  <a:pt x="10964" y="1657"/>
                  <a:pt x="11219" y="1464"/>
                  <a:pt x="11470" y="1270"/>
                </a:cubicBezTo>
                <a:cubicBezTo>
                  <a:pt x="11487" y="1256"/>
                  <a:pt x="11497" y="1240"/>
                  <a:pt x="11504" y="1223"/>
                </a:cubicBezTo>
                <a:cubicBezTo>
                  <a:pt x="11523" y="1231"/>
                  <a:pt x="11541" y="1235"/>
                  <a:pt x="11559" y="1235"/>
                </a:cubicBezTo>
                <a:cubicBezTo>
                  <a:pt x="11652" y="1235"/>
                  <a:pt x="11721" y="1136"/>
                  <a:pt x="11699" y="1058"/>
                </a:cubicBezTo>
                <a:cubicBezTo>
                  <a:pt x="11712" y="1018"/>
                  <a:pt x="11712" y="978"/>
                  <a:pt x="11695" y="936"/>
                </a:cubicBezTo>
                <a:cubicBezTo>
                  <a:pt x="11573" y="681"/>
                  <a:pt x="11487" y="392"/>
                  <a:pt x="11444" y="105"/>
                </a:cubicBezTo>
                <a:cubicBezTo>
                  <a:pt x="11433" y="43"/>
                  <a:pt x="11368" y="1"/>
                  <a:pt x="113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creenRecorderProjec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030" y="654151"/>
            <a:ext cx="7347628" cy="39200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35938" y="298776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accent2"/>
                </a:solidFill>
              </a:rPr>
              <a:t>Démonstration</a:t>
            </a:r>
            <a:endParaRPr lang="fr-FR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583505" y="335202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La page photographer.html</a:t>
            </a: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Sue Ellen Francisco" panose="020B0604020202020204" charset="0"/>
            </a:endParaRPr>
          </a:p>
        </p:txBody>
      </p:sp>
      <p:sp>
        <p:nvSpPr>
          <p:cNvPr id="42" name="Sous-titre 1"/>
          <p:cNvSpPr>
            <a:spLocks noGrp="1"/>
          </p:cNvSpPr>
          <p:nvPr>
            <p:ph type="subTitle" idx="1"/>
          </p:nvPr>
        </p:nvSpPr>
        <p:spPr>
          <a:xfrm>
            <a:off x="142752" y="606085"/>
            <a:ext cx="1152131" cy="570980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html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sp>
        <p:nvSpPr>
          <p:cNvPr id="44" name="Sous-titre 1"/>
          <p:cNvSpPr txBox="1">
            <a:spLocks/>
          </p:cNvSpPr>
          <p:nvPr/>
        </p:nvSpPr>
        <p:spPr>
          <a:xfrm>
            <a:off x="5195752" y="1040844"/>
            <a:ext cx="1300650" cy="57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JavaScript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9" y="1012628"/>
            <a:ext cx="4982691" cy="260904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73" y="1562645"/>
            <a:ext cx="4990848" cy="31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6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3294810" y="217587"/>
            <a:ext cx="18646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 Le resultat</a:t>
            </a:r>
            <a:endParaRPr lang="fr-FR" sz="4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9" y="984248"/>
            <a:ext cx="6503005" cy="37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Le rapport d’accesibilté</a:t>
            </a:r>
            <a:endParaRPr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8151"/>
            <a:ext cx="4495523" cy="218905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42" y="1277763"/>
            <a:ext cx="4579479" cy="38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39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-703057" y="195226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La navigation 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6" y="1036560"/>
            <a:ext cx="6226616" cy="33128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879" y="262261"/>
            <a:ext cx="3296309" cy="25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1372069" y="322226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Démonstration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pic>
        <p:nvPicPr>
          <p:cNvPr id="2" name="ScreenRecorderProject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872" y="846478"/>
            <a:ext cx="8357008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759972" y="1720831"/>
            <a:ext cx="5155233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Autres fonctionnalités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Code et accessibilité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5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47" y="779316"/>
            <a:ext cx="4995121" cy="4059723"/>
          </a:xfrm>
          <a:prstGeom prst="rect">
            <a:avLst/>
          </a:prstGeom>
        </p:spPr>
      </p:pic>
      <p:grpSp>
        <p:nvGrpSpPr>
          <p:cNvPr id="407" name="Google Shape;407;p29"/>
          <p:cNvGrpSpPr/>
          <p:nvPr/>
        </p:nvGrpSpPr>
        <p:grpSpPr>
          <a:xfrm>
            <a:off x="7845083" y="0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Rectangle 62"/>
          <p:cNvSpPr/>
          <p:nvPr/>
        </p:nvSpPr>
        <p:spPr>
          <a:xfrm>
            <a:off x="974352" y="96323"/>
            <a:ext cx="5546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Navigation dans la modal et la lightbox</a:t>
            </a:r>
            <a:endParaRPr lang="fr-FR" sz="4000" dirty="0"/>
          </a:p>
        </p:txBody>
      </p:sp>
      <p:pic>
        <p:nvPicPr>
          <p:cNvPr id="64" name="Image 63" descr="File:Apple (Standard) Keyboard M0116.jpg - Wikipedia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26526" r="28796" b="13933"/>
          <a:stretch/>
        </p:blipFill>
        <p:spPr>
          <a:xfrm>
            <a:off x="405887" y="807438"/>
            <a:ext cx="3994372" cy="1471338"/>
          </a:xfrm>
          <a:prstGeom prst="rect">
            <a:avLst/>
          </a:prstGeom>
        </p:spPr>
      </p:pic>
      <p:cxnSp>
        <p:nvCxnSpPr>
          <p:cNvPr id="65" name="Connecteur droit avec flèche 64"/>
          <p:cNvCxnSpPr/>
          <p:nvPr/>
        </p:nvCxnSpPr>
        <p:spPr>
          <a:xfrm flipV="1">
            <a:off x="333723" y="1258246"/>
            <a:ext cx="360169" cy="129806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2963457" y="1497188"/>
            <a:ext cx="1121514" cy="22920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 flipV="1">
            <a:off x="2427070" y="2082429"/>
            <a:ext cx="216013" cy="54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4" name="Sous-titre 1"/>
          <p:cNvSpPr>
            <a:spLocks noGrp="1"/>
          </p:cNvSpPr>
          <p:nvPr>
            <p:ph type="subTitle" idx="1"/>
          </p:nvPr>
        </p:nvSpPr>
        <p:spPr>
          <a:xfrm>
            <a:off x="100117" y="2606127"/>
            <a:ext cx="1532506" cy="432048"/>
          </a:xfrm>
        </p:spPr>
        <p:txBody>
          <a:bodyPr/>
          <a:lstStyle/>
          <a:p>
            <a:r>
              <a:rPr lang="fr-FR" dirty="0" smtClean="0"/>
              <a:t>Déplacement</a:t>
            </a:r>
            <a:endParaRPr lang="fr-FR" dirty="0"/>
          </a:p>
        </p:txBody>
      </p:sp>
      <p:sp>
        <p:nvSpPr>
          <p:cNvPr id="75" name="Sous-titre 1"/>
          <p:cNvSpPr txBox="1">
            <a:spLocks/>
          </p:cNvSpPr>
          <p:nvPr/>
        </p:nvSpPr>
        <p:spPr>
          <a:xfrm>
            <a:off x="2041270" y="2652603"/>
            <a:ext cx="153250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err="1" smtClean="0"/>
              <a:t>Likes</a:t>
            </a:r>
            <a:endParaRPr lang="fr-FR" dirty="0"/>
          </a:p>
        </p:txBody>
      </p:sp>
      <p:sp>
        <p:nvSpPr>
          <p:cNvPr id="76" name="Sous-titre 1"/>
          <p:cNvSpPr txBox="1">
            <a:spLocks/>
          </p:cNvSpPr>
          <p:nvPr/>
        </p:nvSpPr>
        <p:spPr>
          <a:xfrm>
            <a:off x="2021107" y="3842860"/>
            <a:ext cx="1532506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8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err="1" smtClean="0"/>
              <a:t>Lightbox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87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Présentation du projet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5212747" y="1271090"/>
            <a:ext cx="21688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Présentation du code et de l’accessibilité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Autres fonctionnalités</a:t>
            </a:r>
            <a:endParaRPr dirty="0"/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 idx="5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448190" y="2710231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8048089" y="388942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925952" y="498353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1"/>
          <p:cNvSpPr txBox="1">
            <a:spLocks noGrp="1"/>
          </p:cNvSpPr>
          <p:nvPr>
            <p:ph type="title" idx="14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9"/>
          <p:cNvGrpSpPr/>
          <p:nvPr/>
        </p:nvGrpSpPr>
        <p:grpSpPr>
          <a:xfrm>
            <a:off x="7845083" y="0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ScreenRecorderProject1_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08" y="801807"/>
            <a:ext cx="6516026" cy="3981879"/>
          </a:xfrm>
          <a:prstGeom prst="rect">
            <a:avLst/>
          </a:prstGeom>
        </p:spPr>
      </p:pic>
      <p:sp>
        <p:nvSpPr>
          <p:cNvPr id="77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1231906" y="17829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Démonstration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sp>
        <p:nvSpPr>
          <p:cNvPr id="78" name="Sous-titre 1"/>
          <p:cNvSpPr>
            <a:spLocks noGrp="1"/>
          </p:cNvSpPr>
          <p:nvPr>
            <p:ph type="subTitle" idx="1"/>
          </p:nvPr>
        </p:nvSpPr>
        <p:spPr>
          <a:xfrm>
            <a:off x="6644297" y="1815084"/>
            <a:ext cx="2235941" cy="14076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On remarque aussi la possibilité d’ajout de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likes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et de triage des images et vidéos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9"/>
          <p:cNvGrpSpPr/>
          <p:nvPr/>
        </p:nvGrpSpPr>
        <p:grpSpPr>
          <a:xfrm>
            <a:off x="7845083" y="0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" name="Google Shape;684;p35"/>
          <p:cNvSpPr txBox="1">
            <a:spLocks noGrp="1"/>
          </p:cNvSpPr>
          <p:nvPr>
            <p:ph type="title" idx="4294967295"/>
          </p:nvPr>
        </p:nvSpPr>
        <p:spPr>
          <a:xfrm>
            <a:off x="1231906" y="17829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R</a:t>
            </a:r>
            <a:r>
              <a:rPr lang="en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écupération des informations dans la modal</a:t>
            </a:r>
            <a:endParaRPr sz="4400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5" y="1429317"/>
            <a:ext cx="5341257" cy="37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>
            <a:spLocks noGrp="1"/>
          </p:cNvSpPr>
          <p:nvPr>
            <p:ph type="title"/>
          </p:nvPr>
        </p:nvSpPr>
        <p:spPr>
          <a:xfrm>
            <a:off x="911909" y="933125"/>
            <a:ext cx="26763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Merci !</a:t>
            </a:r>
            <a:endParaRPr dirty="0"/>
          </a:p>
        </p:txBody>
      </p:sp>
      <p:grpSp>
        <p:nvGrpSpPr>
          <p:cNvPr id="735" name="Google Shape;735;p37"/>
          <p:cNvGrpSpPr/>
          <p:nvPr/>
        </p:nvGrpSpPr>
        <p:grpSpPr>
          <a:xfrm rot="-405367">
            <a:off x="4082379" y="802133"/>
            <a:ext cx="578029" cy="289843"/>
            <a:chOff x="2724150" y="1796250"/>
            <a:chExt cx="1630723" cy="817701"/>
          </a:xfrm>
        </p:grpSpPr>
        <p:sp>
          <p:nvSpPr>
            <p:cNvPr id="736" name="Google Shape;736;p37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7"/>
          <p:cNvGrpSpPr/>
          <p:nvPr/>
        </p:nvGrpSpPr>
        <p:grpSpPr>
          <a:xfrm rot="-1583806">
            <a:off x="3479374" y="4126770"/>
            <a:ext cx="374659" cy="164197"/>
            <a:chOff x="8125463" y="4298775"/>
            <a:chExt cx="261775" cy="114725"/>
          </a:xfrm>
        </p:grpSpPr>
        <p:sp>
          <p:nvSpPr>
            <p:cNvPr id="743" name="Google Shape;743;p37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7"/>
          <p:cNvGrpSpPr/>
          <p:nvPr/>
        </p:nvGrpSpPr>
        <p:grpSpPr>
          <a:xfrm rot="-687293">
            <a:off x="8010875" y="3979668"/>
            <a:ext cx="841092" cy="618687"/>
            <a:chOff x="1138950" y="3482175"/>
            <a:chExt cx="841076" cy="618676"/>
          </a:xfrm>
        </p:grpSpPr>
        <p:sp>
          <p:nvSpPr>
            <p:cNvPr id="749" name="Google Shape;749;p37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960207" y="1455238"/>
            <a:ext cx="4044168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Projet de base 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Avant les améliorations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/>
          <p:nvPr/>
        </p:nvSpPr>
        <p:spPr>
          <a:xfrm rot="-6451548" flipH="1">
            <a:off x="3931705" y="4253597"/>
            <a:ext cx="340508" cy="431878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0"/>
          <p:cNvSpPr/>
          <p:nvPr/>
        </p:nvSpPr>
        <p:spPr>
          <a:xfrm rot="7038731">
            <a:off x="5080299" y="4190033"/>
            <a:ext cx="175506" cy="222631"/>
          </a:xfrm>
          <a:custGeom>
            <a:avLst/>
            <a:gdLst/>
            <a:ahLst/>
            <a:cxnLst/>
            <a:rect l="l" t="t" r="r" b="b"/>
            <a:pathLst>
              <a:path w="11005" h="13958" extrusionOk="0">
                <a:moveTo>
                  <a:pt x="9068" y="9311"/>
                </a:moveTo>
                <a:cubicBezTo>
                  <a:pt x="8843" y="9123"/>
                  <a:pt x="8598" y="8957"/>
                  <a:pt x="8348" y="8798"/>
                </a:cubicBezTo>
                <a:cubicBezTo>
                  <a:pt x="7984" y="8565"/>
                  <a:pt x="7613" y="8348"/>
                  <a:pt x="7205" y="8098"/>
                </a:cubicBezTo>
                <a:cubicBezTo>
                  <a:pt x="7256" y="7998"/>
                  <a:pt x="7277" y="7935"/>
                  <a:pt x="7315" y="7879"/>
                </a:cubicBezTo>
                <a:cubicBezTo>
                  <a:pt x="7704" y="7291"/>
                  <a:pt x="7998" y="6660"/>
                  <a:pt x="8257" y="6013"/>
                </a:cubicBezTo>
                <a:cubicBezTo>
                  <a:pt x="8480" y="5458"/>
                  <a:pt x="8781" y="4942"/>
                  <a:pt x="9097" y="4433"/>
                </a:cubicBezTo>
                <a:cubicBezTo>
                  <a:pt x="9401" y="3940"/>
                  <a:pt x="9685" y="3435"/>
                  <a:pt x="9966" y="2928"/>
                </a:cubicBezTo>
                <a:cubicBezTo>
                  <a:pt x="10240" y="2437"/>
                  <a:pt x="10499" y="1938"/>
                  <a:pt x="10760" y="1439"/>
                </a:cubicBezTo>
                <a:cubicBezTo>
                  <a:pt x="10846" y="1273"/>
                  <a:pt x="10915" y="1099"/>
                  <a:pt x="10984" y="926"/>
                </a:cubicBezTo>
                <a:cubicBezTo>
                  <a:pt x="11005" y="870"/>
                  <a:pt x="10995" y="805"/>
                  <a:pt x="11005" y="701"/>
                </a:cubicBezTo>
                <a:cubicBezTo>
                  <a:pt x="10790" y="742"/>
                  <a:pt x="10597" y="829"/>
                  <a:pt x="10461" y="624"/>
                </a:cubicBezTo>
                <a:cubicBezTo>
                  <a:pt x="10444" y="597"/>
                  <a:pt x="10360" y="583"/>
                  <a:pt x="10319" y="597"/>
                </a:cubicBezTo>
                <a:cubicBezTo>
                  <a:pt x="10115" y="666"/>
                  <a:pt x="9941" y="579"/>
                  <a:pt x="9762" y="514"/>
                </a:cubicBezTo>
                <a:cubicBezTo>
                  <a:pt x="9415" y="392"/>
                  <a:pt x="9068" y="271"/>
                  <a:pt x="8726" y="143"/>
                </a:cubicBezTo>
                <a:cubicBezTo>
                  <a:pt x="8341" y="0"/>
                  <a:pt x="8198" y="21"/>
                  <a:pt x="7956" y="344"/>
                </a:cubicBezTo>
                <a:cubicBezTo>
                  <a:pt x="7616" y="795"/>
                  <a:pt x="7288" y="1255"/>
                  <a:pt x="6986" y="1730"/>
                </a:cubicBezTo>
                <a:cubicBezTo>
                  <a:pt x="6618" y="2305"/>
                  <a:pt x="6283" y="2901"/>
                  <a:pt x="5932" y="3486"/>
                </a:cubicBezTo>
                <a:cubicBezTo>
                  <a:pt x="5524" y="4179"/>
                  <a:pt x="5067" y="4841"/>
                  <a:pt x="4575" y="5479"/>
                </a:cubicBezTo>
                <a:cubicBezTo>
                  <a:pt x="4377" y="5732"/>
                  <a:pt x="4165" y="5978"/>
                  <a:pt x="3954" y="6237"/>
                </a:cubicBezTo>
                <a:cubicBezTo>
                  <a:pt x="3854" y="6203"/>
                  <a:pt x="3770" y="6182"/>
                  <a:pt x="3691" y="6151"/>
                </a:cubicBezTo>
                <a:cubicBezTo>
                  <a:pt x="2887" y="5801"/>
                  <a:pt x="2045" y="5565"/>
                  <a:pt x="1183" y="5399"/>
                </a:cubicBezTo>
                <a:cubicBezTo>
                  <a:pt x="909" y="5347"/>
                  <a:pt x="625" y="5330"/>
                  <a:pt x="344" y="5312"/>
                </a:cubicBezTo>
                <a:cubicBezTo>
                  <a:pt x="161" y="5298"/>
                  <a:pt x="25" y="5392"/>
                  <a:pt x="15" y="5569"/>
                </a:cubicBezTo>
                <a:cubicBezTo>
                  <a:pt x="1" y="5818"/>
                  <a:pt x="4" y="6075"/>
                  <a:pt x="43" y="6320"/>
                </a:cubicBezTo>
                <a:cubicBezTo>
                  <a:pt x="74" y="6518"/>
                  <a:pt x="150" y="6715"/>
                  <a:pt x="230" y="6902"/>
                </a:cubicBezTo>
                <a:cubicBezTo>
                  <a:pt x="517" y="7578"/>
                  <a:pt x="649" y="8295"/>
                  <a:pt x="798" y="9002"/>
                </a:cubicBezTo>
                <a:cubicBezTo>
                  <a:pt x="1051" y="10198"/>
                  <a:pt x="1165" y="11410"/>
                  <a:pt x="1172" y="12630"/>
                </a:cubicBezTo>
                <a:cubicBezTo>
                  <a:pt x="1176" y="12935"/>
                  <a:pt x="1207" y="13240"/>
                  <a:pt x="1252" y="13538"/>
                </a:cubicBezTo>
                <a:cubicBezTo>
                  <a:pt x="1297" y="13825"/>
                  <a:pt x="1488" y="13957"/>
                  <a:pt x="1779" y="13892"/>
                </a:cubicBezTo>
                <a:cubicBezTo>
                  <a:pt x="1941" y="13853"/>
                  <a:pt x="2097" y="13763"/>
                  <a:pt x="2240" y="13670"/>
                </a:cubicBezTo>
                <a:cubicBezTo>
                  <a:pt x="2694" y="13375"/>
                  <a:pt x="3126" y="13063"/>
                  <a:pt x="3580" y="12776"/>
                </a:cubicBezTo>
                <a:cubicBezTo>
                  <a:pt x="3888" y="12582"/>
                  <a:pt x="4224" y="12426"/>
                  <a:pt x="4540" y="12242"/>
                </a:cubicBezTo>
                <a:cubicBezTo>
                  <a:pt x="5305" y="11795"/>
                  <a:pt x="6089" y="11379"/>
                  <a:pt x="6903" y="11015"/>
                </a:cubicBezTo>
                <a:cubicBezTo>
                  <a:pt x="7336" y="10825"/>
                  <a:pt x="7759" y="10620"/>
                  <a:pt x="8178" y="10406"/>
                </a:cubicBezTo>
                <a:cubicBezTo>
                  <a:pt x="8473" y="10257"/>
                  <a:pt x="8760" y="10091"/>
                  <a:pt x="9030" y="9907"/>
                </a:cubicBezTo>
                <a:cubicBezTo>
                  <a:pt x="9284" y="9740"/>
                  <a:pt x="9297" y="9501"/>
                  <a:pt x="9068" y="9311"/>
                </a:cubicBezTo>
                <a:close/>
                <a:moveTo>
                  <a:pt x="3033" y="12457"/>
                </a:moveTo>
                <a:cubicBezTo>
                  <a:pt x="3029" y="12464"/>
                  <a:pt x="3029" y="12470"/>
                  <a:pt x="3026" y="12478"/>
                </a:cubicBezTo>
                <a:cubicBezTo>
                  <a:pt x="3019" y="12474"/>
                  <a:pt x="3015" y="12470"/>
                  <a:pt x="3009" y="12467"/>
                </a:cubicBezTo>
                <a:cubicBezTo>
                  <a:pt x="2991" y="12495"/>
                  <a:pt x="2980" y="12526"/>
                  <a:pt x="2956" y="12547"/>
                </a:cubicBezTo>
                <a:cubicBezTo>
                  <a:pt x="2600" y="12869"/>
                  <a:pt x="2190" y="13126"/>
                  <a:pt x="1768" y="13434"/>
                </a:cubicBezTo>
                <a:cubicBezTo>
                  <a:pt x="1716" y="13316"/>
                  <a:pt x="1664" y="13250"/>
                  <a:pt x="1661" y="13177"/>
                </a:cubicBezTo>
                <a:cubicBezTo>
                  <a:pt x="1643" y="12776"/>
                  <a:pt x="1640" y="12370"/>
                  <a:pt x="1633" y="11965"/>
                </a:cubicBezTo>
                <a:cubicBezTo>
                  <a:pt x="1633" y="11944"/>
                  <a:pt x="1671" y="11920"/>
                  <a:pt x="1702" y="11885"/>
                </a:cubicBezTo>
                <a:cubicBezTo>
                  <a:pt x="1962" y="12162"/>
                  <a:pt x="1914" y="12637"/>
                  <a:pt x="2319" y="12827"/>
                </a:cubicBezTo>
                <a:cubicBezTo>
                  <a:pt x="2451" y="12686"/>
                  <a:pt x="2403" y="12550"/>
                  <a:pt x="2353" y="12432"/>
                </a:cubicBezTo>
                <a:cubicBezTo>
                  <a:pt x="2128" y="11885"/>
                  <a:pt x="1896" y="11341"/>
                  <a:pt x="1657" y="10801"/>
                </a:cubicBezTo>
                <a:cubicBezTo>
                  <a:pt x="1574" y="10617"/>
                  <a:pt x="1439" y="10454"/>
                  <a:pt x="1488" y="10177"/>
                </a:cubicBezTo>
                <a:cubicBezTo>
                  <a:pt x="1592" y="10308"/>
                  <a:pt x="1675" y="10388"/>
                  <a:pt x="1730" y="10486"/>
                </a:cubicBezTo>
                <a:cubicBezTo>
                  <a:pt x="1997" y="10943"/>
                  <a:pt x="2249" y="11404"/>
                  <a:pt x="2516" y="11858"/>
                </a:cubicBezTo>
                <a:cubicBezTo>
                  <a:pt x="2652" y="12083"/>
                  <a:pt x="2752" y="12336"/>
                  <a:pt x="3009" y="12467"/>
                </a:cubicBezTo>
                <a:lnTo>
                  <a:pt x="3009" y="12460"/>
                </a:lnTo>
                <a:cubicBezTo>
                  <a:pt x="3019" y="12460"/>
                  <a:pt x="3026" y="12457"/>
                  <a:pt x="3033" y="12457"/>
                </a:cubicBezTo>
                <a:cubicBezTo>
                  <a:pt x="3084" y="12266"/>
                  <a:pt x="2970" y="12110"/>
                  <a:pt x="2884" y="11958"/>
                </a:cubicBezTo>
                <a:cubicBezTo>
                  <a:pt x="2544" y="11348"/>
                  <a:pt x="2195" y="10745"/>
                  <a:pt x="1845" y="10142"/>
                </a:cubicBezTo>
                <a:cubicBezTo>
                  <a:pt x="1726" y="9938"/>
                  <a:pt x="1592" y="9740"/>
                  <a:pt x="1467" y="9536"/>
                </a:cubicBezTo>
                <a:cubicBezTo>
                  <a:pt x="1346" y="9331"/>
                  <a:pt x="1266" y="9113"/>
                  <a:pt x="1245" y="8767"/>
                </a:cubicBezTo>
                <a:cubicBezTo>
                  <a:pt x="1356" y="8930"/>
                  <a:pt x="1415" y="8999"/>
                  <a:pt x="1456" y="9079"/>
                </a:cubicBezTo>
                <a:cubicBezTo>
                  <a:pt x="1629" y="9390"/>
                  <a:pt x="1795" y="9706"/>
                  <a:pt x="1969" y="10021"/>
                </a:cubicBezTo>
                <a:cubicBezTo>
                  <a:pt x="2312" y="10652"/>
                  <a:pt x="2738" y="11223"/>
                  <a:pt x="3237" y="11746"/>
                </a:cubicBezTo>
                <a:cubicBezTo>
                  <a:pt x="3365" y="11882"/>
                  <a:pt x="3487" y="12027"/>
                  <a:pt x="3622" y="12179"/>
                </a:cubicBezTo>
                <a:cubicBezTo>
                  <a:pt x="3445" y="12357"/>
                  <a:pt x="3251" y="12429"/>
                  <a:pt x="3033" y="12457"/>
                </a:cubicBezTo>
                <a:close/>
                <a:moveTo>
                  <a:pt x="3965" y="12024"/>
                </a:moveTo>
                <a:cubicBezTo>
                  <a:pt x="3223" y="11289"/>
                  <a:pt x="2593" y="10506"/>
                  <a:pt x="2083" y="9630"/>
                </a:cubicBezTo>
                <a:cubicBezTo>
                  <a:pt x="1733" y="9027"/>
                  <a:pt x="1366" y="8427"/>
                  <a:pt x="1065" y="7796"/>
                </a:cubicBezTo>
                <a:cubicBezTo>
                  <a:pt x="818" y="7277"/>
                  <a:pt x="656" y="6719"/>
                  <a:pt x="469" y="6175"/>
                </a:cubicBezTo>
                <a:cubicBezTo>
                  <a:pt x="434" y="6071"/>
                  <a:pt x="465" y="5950"/>
                  <a:pt x="465" y="5773"/>
                </a:cubicBezTo>
                <a:cubicBezTo>
                  <a:pt x="996" y="5805"/>
                  <a:pt x="1450" y="5912"/>
                  <a:pt x="1889" y="6013"/>
                </a:cubicBezTo>
                <a:cubicBezTo>
                  <a:pt x="1958" y="6262"/>
                  <a:pt x="2000" y="6494"/>
                  <a:pt x="2083" y="6712"/>
                </a:cubicBezTo>
                <a:cubicBezTo>
                  <a:pt x="2160" y="6917"/>
                  <a:pt x="2281" y="7107"/>
                  <a:pt x="2385" y="7302"/>
                </a:cubicBezTo>
                <a:cubicBezTo>
                  <a:pt x="2926" y="8337"/>
                  <a:pt x="3632" y="9262"/>
                  <a:pt x="4405" y="10142"/>
                </a:cubicBezTo>
                <a:cubicBezTo>
                  <a:pt x="4595" y="10361"/>
                  <a:pt x="4789" y="10582"/>
                  <a:pt x="4973" y="10807"/>
                </a:cubicBezTo>
                <a:cubicBezTo>
                  <a:pt x="5080" y="10940"/>
                  <a:pt x="5163" y="11081"/>
                  <a:pt x="5271" y="11237"/>
                </a:cubicBezTo>
                <a:cubicBezTo>
                  <a:pt x="4859" y="11580"/>
                  <a:pt x="4405" y="11788"/>
                  <a:pt x="3965" y="12024"/>
                </a:cubicBezTo>
                <a:close/>
                <a:moveTo>
                  <a:pt x="6993" y="10420"/>
                </a:moveTo>
                <a:cubicBezTo>
                  <a:pt x="6938" y="10326"/>
                  <a:pt x="6868" y="10233"/>
                  <a:pt x="6823" y="10129"/>
                </a:cubicBezTo>
                <a:cubicBezTo>
                  <a:pt x="6674" y="9768"/>
                  <a:pt x="6539" y="9401"/>
                  <a:pt x="6390" y="9040"/>
                </a:cubicBezTo>
                <a:cubicBezTo>
                  <a:pt x="6085" y="8295"/>
                  <a:pt x="5638" y="7627"/>
                  <a:pt x="5136" y="6996"/>
                </a:cubicBezTo>
                <a:cubicBezTo>
                  <a:pt x="5035" y="6872"/>
                  <a:pt x="4949" y="6709"/>
                  <a:pt x="4738" y="6699"/>
                </a:cubicBezTo>
                <a:cubicBezTo>
                  <a:pt x="4668" y="6889"/>
                  <a:pt x="4765" y="7038"/>
                  <a:pt x="4851" y="7177"/>
                </a:cubicBezTo>
                <a:cubicBezTo>
                  <a:pt x="5008" y="7422"/>
                  <a:pt x="5167" y="7665"/>
                  <a:pt x="5330" y="7908"/>
                </a:cubicBezTo>
                <a:cubicBezTo>
                  <a:pt x="5694" y="8448"/>
                  <a:pt x="5978" y="9030"/>
                  <a:pt x="6203" y="9637"/>
                </a:cubicBezTo>
                <a:cubicBezTo>
                  <a:pt x="6317" y="9938"/>
                  <a:pt x="6449" y="10233"/>
                  <a:pt x="6564" y="10534"/>
                </a:cubicBezTo>
                <a:cubicBezTo>
                  <a:pt x="6577" y="10565"/>
                  <a:pt x="6546" y="10641"/>
                  <a:pt x="6515" y="10655"/>
                </a:cubicBezTo>
                <a:cubicBezTo>
                  <a:pt x="6484" y="10673"/>
                  <a:pt x="6401" y="10655"/>
                  <a:pt x="6380" y="10628"/>
                </a:cubicBezTo>
                <a:cubicBezTo>
                  <a:pt x="6210" y="10392"/>
                  <a:pt x="6041" y="10156"/>
                  <a:pt x="5891" y="9910"/>
                </a:cubicBezTo>
                <a:cubicBezTo>
                  <a:pt x="5676" y="9557"/>
                  <a:pt x="5483" y="9200"/>
                  <a:pt x="5285" y="8840"/>
                </a:cubicBezTo>
                <a:cubicBezTo>
                  <a:pt x="5029" y="8375"/>
                  <a:pt x="4713" y="7949"/>
                  <a:pt x="4343" y="7561"/>
                </a:cubicBezTo>
                <a:cubicBezTo>
                  <a:pt x="4214" y="7430"/>
                  <a:pt x="4100" y="7284"/>
                  <a:pt x="3975" y="7139"/>
                </a:cubicBezTo>
                <a:cubicBezTo>
                  <a:pt x="3850" y="7169"/>
                  <a:pt x="3871" y="7281"/>
                  <a:pt x="3895" y="7339"/>
                </a:cubicBezTo>
                <a:cubicBezTo>
                  <a:pt x="3962" y="7509"/>
                  <a:pt x="4027" y="7692"/>
                  <a:pt x="4141" y="7835"/>
                </a:cubicBezTo>
                <a:cubicBezTo>
                  <a:pt x="4578" y="8372"/>
                  <a:pt x="4914" y="8960"/>
                  <a:pt x="5240" y="9560"/>
                </a:cubicBezTo>
                <a:cubicBezTo>
                  <a:pt x="5427" y="9907"/>
                  <a:pt x="5646" y="10233"/>
                  <a:pt x="5846" y="10569"/>
                </a:cubicBezTo>
                <a:cubicBezTo>
                  <a:pt x="5905" y="10669"/>
                  <a:pt x="5957" y="10773"/>
                  <a:pt x="6016" y="10884"/>
                </a:cubicBezTo>
                <a:cubicBezTo>
                  <a:pt x="5943" y="10935"/>
                  <a:pt x="5888" y="10977"/>
                  <a:pt x="5825" y="11005"/>
                </a:cubicBezTo>
                <a:cubicBezTo>
                  <a:pt x="5784" y="11026"/>
                  <a:pt x="5729" y="11026"/>
                  <a:pt x="5680" y="11036"/>
                </a:cubicBezTo>
                <a:cubicBezTo>
                  <a:pt x="4502" y="9640"/>
                  <a:pt x="3262" y="8303"/>
                  <a:pt x="2454" y="6664"/>
                </a:cubicBezTo>
                <a:cubicBezTo>
                  <a:pt x="2395" y="6542"/>
                  <a:pt x="2329" y="6421"/>
                  <a:pt x="2270" y="6299"/>
                </a:cubicBezTo>
                <a:cubicBezTo>
                  <a:pt x="2257" y="6272"/>
                  <a:pt x="2257" y="6234"/>
                  <a:pt x="2246" y="6165"/>
                </a:cubicBezTo>
                <a:cubicBezTo>
                  <a:pt x="2333" y="6168"/>
                  <a:pt x="2416" y="6158"/>
                  <a:pt x="2486" y="6182"/>
                </a:cubicBezTo>
                <a:cubicBezTo>
                  <a:pt x="2835" y="6299"/>
                  <a:pt x="3178" y="6428"/>
                  <a:pt x="3525" y="6553"/>
                </a:cubicBezTo>
                <a:cubicBezTo>
                  <a:pt x="3622" y="6587"/>
                  <a:pt x="3719" y="6636"/>
                  <a:pt x="3819" y="6660"/>
                </a:cubicBezTo>
                <a:cubicBezTo>
                  <a:pt x="4041" y="6709"/>
                  <a:pt x="4232" y="6657"/>
                  <a:pt x="4373" y="6470"/>
                </a:cubicBezTo>
                <a:cubicBezTo>
                  <a:pt x="5126" y="5468"/>
                  <a:pt x="5884" y="4478"/>
                  <a:pt x="6505" y="3393"/>
                </a:cubicBezTo>
                <a:cubicBezTo>
                  <a:pt x="7004" y="2520"/>
                  <a:pt x="7520" y="1657"/>
                  <a:pt x="8126" y="843"/>
                </a:cubicBezTo>
                <a:cubicBezTo>
                  <a:pt x="8188" y="760"/>
                  <a:pt x="8248" y="676"/>
                  <a:pt x="8313" y="600"/>
                </a:cubicBezTo>
                <a:cubicBezTo>
                  <a:pt x="8348" y="562"/>
                  <a:pt x="8396" y="538"/>
                  <a:pt x="8438" y="507"/>
                </a:cubicBezTo>
                <a:cubicBezTo>
                  <a:pt x="8972" y="686"/>
                  <a:pt x="9498" y="864"/>
                  <a:pt x="10028" y="1037"/>
                </a:cubicBezTo>
                <a:cubicBezTo>
                  <a:pt x="10173" y="1086"/>
                  <a:pt x="10267" y="1179"/>
                  <a:pt x="10306" y="1318"/>
                </a:cubicBezTo>
                <a:cubicBezTo>
                  <a:pt x="10319" y="1366"/>
                  <a:pt x="10285" y="1428"/>
                  <a:pt x="10257" y="1535"/>
                </a:cubicBezTo>
                <a:cubicBezTo>
                  <a:pt x="10128" y="1387"/>
                  <a:pt x="10035" y="1283"/>
                  <a:pt x="9917" y="1148"/>
                </a:cubicBezTo>
                <a:cubicBezTo>
                  <a:pt x="9741" y="1460"/>
                  <a:pt x="9837" y="1698"/>
                  <a:pt x="10000" y="1948"/>
                </a:cubicBezTo>
                <a:cubicBezTo>
                  <a:pt x="9921" y="2104"/>
                  <a:pt x="9907" y="2298"/>
                  <a:pt x="9730" y="2409"/>
                </a:cubicBezTo>
                <a:lnTo>
                  <a:pt x="9727" y="2405"/>
                </a:lnTo>
                <a:lnTo>
                  <a:pt x="9724" y="2409"/>
                </a:lnTo>
                <a:lnTo>
                  <a:pt x="9724" y="2409"/>
                </a:lnTo>
                <a:cubicBezTo>
                  <a:pt x="9554" y="2946"/>
                  <a:pt x="9269" y="3427"/>
                  <a:pt x="8968" y="3902"/>
                </a:cubicBezTo>
                <a:cubicBezTo>
                  <a:pt x="8705" y="4321"/>
                  <a:pt x="8445" y="4740"/>
                  <a:pt x="8198" y="5170"/>
                </a:cubicBezTo>
                <a:cubicBezTo>
                  <a:pt x="8074" y="5392"/>
                  <a:pt x="7984" y="5631"/>
                  <a:pt x="7877" y="5863"/>
                </a:cubicBezTo>
                <a:cubicBezTo>
                  <a:pt x="7808" y="6016"/>
                  <a:pt x="7738" y="6168"/>
                  <a:pt x="7648" y="6359"/>
                </a:cubicBezTo>
                <a:cubicBezTo>
                  <a:pt x="7229" y="5984"/>
                  <a:pt x="7013" y="5503"/>
                  <a:pt x="6609" y="5056"/>
                </a:cubicBezTo>
                <a:cubicBezTo>
                  <a:pt x="6688" y="5776"/>
                  <a:pt x="6986" y="6286"/>
                  <a:pt x="7471" y="6699"/>
                </a:cubicBezTo>
                <a:cubicBezTo>
                  <a:pt x="7274" y="7252"/>
                  <a:pt x="6906" y="7825"/>
                  <a:pt x="6577" y="8077"/>
                </a:cubicBezTo>
                <a:cubicBezTo>
                  <a:pt x="6348" y="7894"/>
                  <a:pt x="6252" y="7613"/>
                  <a:pt x="6071" y="7395"/>
                </a:cubicBezTo>
                <a:cubicBezTo>
                  <a:pt x="5884" y="7173"/>
                  <a:pt x="5715" y="6941"/>
                  <a:pt x="5507" y="6674"/>
                </a:cubicBezTo>
                <a:cubicBezTo>
                  <a:pt x="5486" y="6768"/>
                  <a:pt x="5454" y="6816"/>
                  <a:pt x="5468" y="6844"/>
                </a:cubicBezTo>
                <a:cubicBezTo>
                  <a:pt x="5735" y="7454"/>
                  <a:pt x="6047" y="8039"/>
                  <a:pt x="6439" y="8583"/>
                </a:cubicBezTo>
                <a:cubicBezTo>
                  <a:pt x="6519" y="8690"/>
                  <a:pt x="6584" y="8822"/>
                  <a:pt x="6789" y="8826"/>
                </a:cubicBezTo>
                <a:cubicBezTo>
                  <a:pt x="6844" y="8749"/>
                  <a:pt x="6914" y="8659"/>
                  <a:pt x="6983" y="8570"/>
                </a:cubicBezTo>
                <a:cubicBezTo>
                  <a:pt x="7429" y="8718"/>
                  <a:pt x="8233" y="9214"/>
                  <a:pt x="8604" y="9563"/>
                </a:cubicBezTo>
                <a:cubicBezTo>
                  <a:pt x="8257" y="9879"/>
                  <a:pt x="7627" y="10219"/>
                  <a:pt x="6993" y="10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1995196" y="1767082"/>
            <a:ext cx="181121" cy="163180"/>
          </a:xfrm>
          <a:custGeom>
            <a:avLst/>
            <a:gdLst/>
            <a:ahLst/>
            <a:cxnLst/>
            <a:rect l="l" t="t" r="r" b="b"/>
            <a:pathLst>
              <a:path w="2291" h="2064" extrusionOk="0">
                <a:moveTo>
                  <a:pt x="826" y="137"/>
                </a:moveTo>
                <a:cubicBezTo>
                  <a:pt x="874" y="137"/>
                  <a:pt x="923" y="148"/>
                  <a:pt x="971" y="172"/>
                </a:cubicBezTo>
                <a:cubicBezTo>
                  <a:pt x="1155" y="255"/>
                  <a:pt x="1318" y="519"/>
                  <a:pt x="1259" y="792"/>
                </a:cubicBezTo>
                <a:lnTo>
                  <a:pt x="1224" y="938"/>
                </a:lnTo>
                <a:lnTo>
                  <a:pt x="1355" y="868"/>
                </a:lnTo>
                <a:cubicBezTo>
                  <a:pt x="1439" y="823"/>
                  <a:pt x="1528" y="804"/>
                  <a:pt x="1614" y="804"/>
                </a:cubicBezTo>
                <a:cubicBezTo>
                  <a:pt x="1781" y="804"/>
                  <a:pt x="1939" y="877"/>
                  <a:pt x="2028" y="983"/>
                </a:cubicBezTo>
                <a:cubicBezTo>
                  <a:pt x="2145" y="1121"/>
                  <a:pt x="2139" y="1291"/>
                  <a:pt x="2007" y="1461"/>
                </a:cubicBezTo>
                <a:cubicBezTo>
                  <a:pt x="1685" y="1880"/>
                  <a:pt x="701" y="1921"/>
                  <a:pt x="466" y="1928"/>
                </a:cubicBezTo>
                <a:cubicBezTo>
                  <a:pt x="407" y="1696"/>
                  <a:pt x="195" y="736"/>
                  <a:pt x="514" y="317"/>
                </a:cubicBezTo>
                <a:cubicBezTo>
                  <a:pt x="607" y="199"/>
                  <a:pt x="715" y="137"/>
                  <a:pt x="826" y="137"/>
                </a:cubicBezTo>
                <a:close/>
                <a:moveTo>
                  <a:pt x="827" y="0"/>
                </a:moveTo>
                <a:cubicBezTo>
                  <a:pt x="673" y="0"/>
                  <a:pt x="525" y="82"/>
                  <a:pt x="407" y="234"/>
                </a:cubicBezTo>
                <a:cubicBezTo>
                  <a:pt x="1" y="764"/>
                  <a:pt x="333" y="1963"/>
                  <a:pt x="347" y="2015"/>
                </a:cubicBezTo>
                <a:lnTo>
                  <a:pt x="362" y="2064"/>
                </a:lnTo>
                <a:lnTo>
                  <a:pt x="431" y="2064"/>
                </a:lnTo>
                <a:cubicBezTo>
                  <a:pt x="597" y="2064"/>
                  <a:pt x="1730" y="2046"/>
                  <a:pt x="2115" y="1544"/>
                </a:cubicBezTo>
                <a:cubicBezTo>
                  <a:pt x="2284" y="1322"/>
                  <a:pt x="2291" y="1080"/>
                  <a:pt x="2132" y="893"/>
                </a:cubicBezTo>
                <a:cubicBezTo>
                  <a:pt x="2020" y="759"/>
                  <a:pt x="1822" y="667"/>
                  <a:pt x="1613" y="667"/>
                </a:cubicBezTo>
                <a:cubicBezTo>
                  <a:pt x="1545" y="667"/>
                  <a:pt x="1476" y="677"/>
                  <a:pt x="1408" y="698"/>
                </a:cubicBezTo>
                <a:cubicBezTo>
                  <a:pt x="1418" y="404"/>
                  <a:pt x="1238" y="144"/>
                  <a:pt x="1027" y="47"/>
                </a:cubicBezTo>
                <a:cubicBezTo>
                  <a:pt x="961" y="16"/>
                  <a:pt x="893" y="0"/>
                  <a:pt x="82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1813999" y="1497889"/>
            <a:ext cx="133773" cy="120412"/>
          </a:xfrm>
          <a:custGeom>
            <a:avLst/>
            <a:gdLst/>
            <a:ahLst/>
            <a:cxnLst/>
            <a:rect l="l" t="t" r="r" b="b"/>
            <a:pathLst>
              <a:path w="2292" h="2063" extrusionOk="0">
                <a:moveTo>
                  <a:pt x="1466" y="137"/>
                </a:moveTo>
                <a:cubicBezTo>
                  <a:pt x="1577" y="137"/>
                  <a:pt x="1683" y="198"/>
                  <a:pt x="1775" y="316"/>
                </a:cubicBezTo>
                <a:cubicBezTo>
                  <a:pt x="2097" y="736"/>
                  <a:pt x="1882" y="1695"/>
                  <a:pt x="1827" y="1927"/>
                </a:cubicBezTo>
                <a:cubicBezTo>
                  <a:pt x="1588" y="1924"/>
                  <a:pt x="607" y="1882"/>
                  <a:pt x="284" y="1463"/>
                </a:cubicBezTo>
                <a:cubicBezTo>
                  <a:pt x="153" y="1290"/>
                  <a:pt x="146" y="1120"/>
                  <a:pt x="264" y="982"/>
                </a:cubicBezTo>
                <a:cubicBezTo>
                  <a:pt x="351" y="878"/>
                  <a:pt x="510" y="805"/>
                  <a:pt x="676" y="805"/>
                </a:cubicBezTo>
                <a:cubicBezTo>
                  <a:pt x="763" y="805"/>
                  <a:pt x="853" y="822"/>
                  <a:pt x="936" y="867"/>
                </a:cubicBezTo>
                <a:lnTo>
                  <a:pt x="1064" y="937"/>
                </a:lnTo>
                <a:lnTo>
                  <a:pt x="1033" y="795"/>
                </a:lnTo>
                <a:cubicBezTo>
                  <a:pt x="975" y="517"/>
                  <a:pt x="1137" y="257"/>
                  <a:pt x="1321" y="171"/>
                </a:cubicBezTo>
                <a:cubicBezTo>
                  <a:pt x="1370" y="148"/>
                  <a:pt x="1418" y="137"/>
                  <a:pt x="1466" y="137"/>
                </a:cubicBezTo>
                <a:close/>
                <a:moveTo>
                  <a:pt x="1463" y="1"/>
                </a:moveTo>
                <a:cubicBezTo>
                  <a:pt x="1397" y="1"/>
                  <a:pt x="1329" y="16"/>
                  <a:pt x="1262" y="46"/>
                </a:cubicBezTo>
                <a:cubicBezTo>
                  <a:pt x="1054" y="143"/>
                  <a:pt x="874" y="403"/>
                  <a:pt x="884" y="697"/>
                </a:cubicBezTo>
                <a:cubicBezTo>
                  <a:pt x="816" y="676"/>
                  <a:pt x="747" y="666"/>
                  <a:pt x="679" y="666"/>
                </a:cubicBezTo>
                <a:cubicBezTo>
                  <a:pt x="470" y="666"/>
                  <a:pt x="273" y="758"/>
                  <a:pt x="160" y="891"/>
                </a:cubicBezTo>
                <a:cubicBezTo>
                  <a:pt x="1" y="1078"/>
                  <a:pt x="8" y="1324"/>
                  <a:pt x="177" y="1546"/>
                </a:cubicBezTo>
                <a:cubicBezTo>
                  <a:pt x="562" y="2045"/>
                  <a:pt x="1695" y="2063"/>
                  <a:pt x="1861" y="2063"/>
                </a:cubicBezTo>
                <a:lnTo>
                  <a:pt x="1931" y="2063"/>
                </a:lnTo>
                <a:lnTo>
                  <a:pt x="1944" y="2014"/>
                </a:lnTo>
                <a:cubicBezTo>
                  <a:pt x="1958" y="1962"/>
                  <a:pt x="2291" y="763"/>
                  <a:pt x="1882" y="233"/>
                </a:cubicBezTo>
                <a:cubicBezTo>
                  <a:pt x="1766" y="81"/>
                  <a:pt x="1618" y="1"/>
                  <a:pt x="146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0"/>
          <p:cNvGrpSpPr/>
          <p:nvPr/>
        </p:nvGrpSpPr>
        <p:grpSpPr>
          <a:xfrm>
            <a:off x="5894417" y="577986"/>
            <a:ext cx="886120" cy="1054561"/>
            <a:chOff x="5894417" y="862786"/>
            <a:chExt cx="886120" cy="1054561"/>
          </a:xfrm>
        </p:grpSpPr>
        <p:grpSp>
          <p:nvGrpSpPr>
            <p:cNvPr id="479" name="Google Shape;479;p30"/>
            <p:cNvGrpSpPr/>
            <p:nvPr/>
          </p:nvGrpSpPr>
          <p:grpSpPr>
            <a:xfrm>
              <a:off x="6249200" y="1110450"/>
              <a:ext cx="223800" cy="298700"/>
              <a:chOff x="6249200" y="1110450"/>
              <a:chExt cx="223800" cy="2987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6249200" y="1110450"/>
                <a:ext cx="559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176" extrusionOk="0">
                    <a:moveTo>
                      <a:pt x="0" y="1176"/>
                    </a:moveTo>
                    <a:cubicBezTo>
                      <a:pt x="725" y="747"/>
                      <a:pt x="1484" y="376"/>
                      <a:pt x="22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1" name="Google Shape;481;p30"/>
              <p:cNvSpPr/>
              <p:nvPr/>
            </p:nvSpPr>
            <p:spPr>
              <a:xfrm>
                <a:off x="6256775" y="1158800"/>
                <a:ext cx="825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366" extrusionOk="0">
                    <a:moveTo>
                      <a:pt x="0" y="1366"/>
                    </a:moveTo>
                    <a:cubicBezTo>
                      <a:pt x="1105" y="923"/>
                      <a:pt x="2226" y="512"/>
                      <a:pt x="330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2" name="Google Shape;482;p30"/>
              <p:cNvSpPr/>
              <p:nvPr/>
            </p:nvSpPr>
            <p:spPr>
              <a:xfrm>
                <a:off x="6253000" y="1137000"/>
                <a:ext cx="83450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910" extrusionOk="0">
                    <a:moveTo>
                      <a:pt x="0" y="910"/>
                    </a:moveTo>
                    <a:cubicBezTo>
                      <a:pt x="1144" y="761"/>
                      <a:pt x="2254" y="393"/>
                      <a:pt x="3338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3" name="Google Shape;483;p30"/>
              <p:cNvSpPr/>
              <p:nvPr/>
            </p:nvSpPr>
            <p:spPr>
              <a:xfrm>
                <a:off x="6265325" y="1191050"/>
                <a:ext cx="75850" cy="3412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1365" extrusionOk="0">
                    <a:moveTo>
                      <a:pt x="0" y="1365"/>
                    </a:moveTo>
                    <a:cubicBezTo>
                      <a:pt x="970" y="827"/>
                      <a:pt x="1987" y="366"/>
                      <a:pt x="3034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4" name="Google Shape;484;p30"/>
              <p:cNvSpPr/>
              <p:nvPr/>
            </p:nvSpPr>
            <p:spPr>
              <a:xfrm>
                <a:off x="6272913" y="1199825"/>
                <a:ext cx="18872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1896" extrusionOk="0">
                    <a:moveTo>
                      <a:pt x="0" y="1896"/>
                    </a:moveTo>
                    <a:cubicBezTo>
                      <a:pt x="2584" y="1661"/>
                      <a:pt x="4978" y="348"/>
                      <a:pt x="7549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5" name="Google Shape;485;p30"/>
              <p:cNvSpPr/>
              <p:nvPr/>
            </p:nvSpPr>
            <p:spPr>
              <a:xfrm>
                <a:off x="6280969" y="1247500"/>
                <a:ext cx="1650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1214" extrusionOk="0">
                    <a:moveTo>
                      <a:pt x="0" y="1214"/>
                    </a:moveTo>
                    <a:cubicBezTo>
                      <a:pt x="2207" y="847"/>
                      <a:pt x="4388" y="332"/>
                      <a:pt x="66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6" name="Google Shape;486;p30"/>
              <p:cNvSpPr/>
              <p:nvPr/>
            </p:nvSpPr>
            <p:spPr>
              <a:xfrm>
                <a:off x="6285228" y="1287300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7" name="Google Shape;487;p30"/>
              <p:cNvSpPr/>
              <p:nvPr/>
            </p:nvSpPr>
            <p:spPr>
              <a:xfrm>
                <a:off x="6282475" y="1317663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" name="Google Shape;488;p30"/>
              <p:cNvSpPr/>
              <p:nvPr/>
            </p:nvSpPr>
            <p:spPr>
              <a:xfrm>
                <a:off x="6363000" y="1175875"/>
                <a:ext cx="11000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607" extrusionOk="0">
                    <a:moveTo>
                      <a:pt x="0" y="607"/>
                    </a:moveTo>
                    <a:cubicBezTo>
                      <a:pt x="1440" y="261"/>
                      <a:pt x="2919" y="0"/>
                      <a:pt x="44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" name="Google Shape;489;p30"/>
              <p:cNvSpPr/>
              <p:nvPr/>
            </p:nvSpPr>
            <p:spPr>
              <a:xfrm>
                <a:off x="6389550" y="1145525"/>
                <a:ext cx="8250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266" extrusionOk="0">
                    <a:moveTo>
                      <a:pt x="0" y="266"/>
                    </a:moveTo>
                    <a:cubicBezTo>
                      <a:pt x="1100" y="178"/>
                      <a:pt x="2198" y="53"/>
                      <a:pt x="3300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0" name="Google Shape;490;p30"/>
              <p:cNvSpPr/>
              <p:nvPr/>
            </p:nvSpPr>
            <p:spPr>
              <a:xfrm>
                <a:off x="6287125" y="1394950"/>
                <a:ext cx="777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1" name="Google Shape;491;p30"/>
              <p:cNvSpPr/>
              <p:nvPr/>
            </p:nvSpPr>
            <p:spPr>
              <a:xfrm>
                <a:off x="6271013" y="1371700"/>
                <a:ext cx="109997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568" extrusionOk="0">
                    <a:moveTo>
                      <a:pt x="0" y="568"/>
                    </a:moveTo>
                    <a:cubicBezTo>
                      <a:pt x="979" y="177"/>
                      <a:pt x="2061" y="99"/>
                      <a:pt x="3111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0"/>
              <p:cNvSpPr/>
              <p:nvPr/>
            </p:nvSpPr>
            <p:spPr>
              <a:xfrm>
                <a:off x="6271028" y="1345613"/>
                <a:ext cx="125178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93" extrusionOk="0">
                    <a:moveTo>
                      <a:pt x="0" y="493"/>
                    </a:moveTo>
                    <a:cubicBezTo>
                      <a:pt x="1463" y="493"/>
                      <a:pt x="2904" y="127"/>
                      <a:pt x="4362" y="0"/>
                    </a:cubicBezTo>
                  </a:path>
                </a:pathLst>
              </a:cu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93" name="Google Shape;493;p30"/>
            <p:cNvGrpSpPr/>
            <p:nvPr/>
          </p:nvGrpSpPr>
          <p:grpSpPr>
            <a:xfrm flipH="1">
              <a:off x="5894417" y="862786"/>
              <a:ext cx="886120" cy="1054561"/>
              <a:chOff x="2507488" y="622952"/>
              <a:chExt cx="623545" cy="742178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7" y="338041"/>
            <a:ext cx="5758578" cy="285808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H="1" flipV="1">
            <a:off x="1334892" y="1497889"/>
            <a:ext cx="954445" cy="1859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87235" y="660771"/>
            <a:ext cx="1268369" cy="1348239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ous-titre 1"/>
          <p:cNvSpPr>
            <a:spLocks noGrp="1"/>
          </p:cNvSpPr>
          <p:nvPr>
            <p:ph type="subTitle" idx="1"/>
          </p:nvPr>
        </p:nvSpPr>
        <p:spPr>
          <a:xfrm>
            <a:off x="1107958" y="3290505"/>
            <a:ext cx="2235941" cy="14076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Rendre le site dynamique et accessible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420" y="1717581"/>
            <a:ext cx="4082221" cy="2461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Sous-titre 1"/>
          <p:cNvSpPr txBox="1">
            <a:spLocks/>
          </p:cNvSpPr>
          <p:nvPr/>
        </p:nvSpPr>
        <p:spPr>
          <a:xfrm>
            <a:off x="6769017" y="3196123"/>
            <a:ext cx="2235941" cy="140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24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Utiliser la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factory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pour afficher les données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/>
          <p:nvPr/>
        </p:nvSpPr>
        <p:spPr>
          <a:xfrm>
            <a:off x="8331075" y="3066297"/>
            <a:ext cx="97897" cy="93470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712672" y="1800408"/>
            <a:ext cx="1435165" cy="1306440"/>
            <a:chOff x="1836997" y="1601258"/>
            <a:chExt cx="1435165" cy="1306440"/>
          </a:xfrm>
        </p:grpSpPr>
        <p:grpSp>
          <p:nvGrpSpPr>
            <p:cNvPr id="556" name="Google Shape;556;p32"/>
            <p:cNvGrpSpPr/>
            <p:nvPr/>
          </p:nvGrpSpPr>
          <p:grpSpPr>
            <a:xfrm rot="-989319">
              <a:off x="1943234" y="1755738"/>
              <a:ext cx="1222691" cy="925766"/>
              <a:chOff x="3331400" y="2458650"/>
              <a:chExt cx="761700" cy="576725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3736625" y="2986050"/>
                <a:ext cx="194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355" extrusionOk="0">
                    <a:moveTo>
                      <a:pt x="752" y="160"/>
                    </a:moveTo>
                    <a:cubicBezTo>
                      <a:pt x="731" y="56"/>
                      <a:pt x="610" y="1"/>
                      <a:pt x="405" y="1"/>
                    </a:cubicBezTo>
                    <a:cubicBezTo>
                      <a:pt x="170" y="5"/>
                      <a:pt x="0" y="91"/>
                      <a:pt x="42" y="192"/>
                    </a:cubicBezTo>
                    <a:cubicBezTo>
                      <a:pt x="104" y="344"/>
                      <a:pt x="253" y="341"/>
                      <a:pt x="378" y="351"/>
                    </a:cubicBezTo>
                    <a:cubicBezTo>
                      <a:pt x="624" y="354"/>
                      <a:pt x="776" y="275"/>
                      <a:pt x="752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3331400" y="2458650"/>
                <a:ext cx="761700" cy="576725"/>
              </a:xfrm>
              <a:custGeom>
                <a:avLst/>
                <a:gdLst/>
                <a:ahLst/>
                <a:cxnLst/>
                <a:rect l="l" t="t" r="r" b="b"/>
                <a:pathLst>
                  <a:path w="30468" h="23069" extrusionOk="0">
                    <a:moveTo>
                      <a:pt x="11612" y="21572"/>
                    </a:moveTo>
                    <a:cubicBezTo>
                      <a:pt x="12391" y="21770"/>
                      <a:pt x="13174" y="21967"/>
                      <a:pt x="13967" y="22123"/>
                    </a:cubicBezTo>
                    <a:cubicBezTo>
                      <a:pt x="14466" y="22224"/>
                      <a:pt x="14962" y="22331"/>
                      <a:pt x="15437" y="22510"/>
                    </a:cubicBezTo>
                    <a:cubicBezTo>
                      <a:pt x="15967" y="22715"/>
                      <a:pt x="16525" y="22788"/>
                      <a:pt x="17082" y="22854"/>
                    </a:cubicBezTo>
                    <a:cubicBezTo>
                      <a:pt x="17703" y="22926"/>
                      <a:pt x="18333" y="22961"/>
                      <a:pt x="18988" y="23068"/>
                    </a:cubicBezTo>
                    <a:cubicBezTo>
                      <a:pt x="19137" y="22791"/>
                      <a:pt x="19428" y="22670"/>
                      <a:pt x="19709" y="22539"/>
                    </a:cubicBezTo>
                    <a:cubicBezTo>
                      <a:pt x="20246" y="22289"/>
                      <a:pt x="20786" y="22043"/>
                      <a:pt x="21323" y="21794"/>
                    </a:cubicBezTo>
                    <a:cubicBezTo>
                      <a:pt x="21576" y="21676"/>
                      <a:pt x="21836" y="21568"/>
                      <a:pt x="22082" y="21440"/>
                    </a:cubicBezTo>
                    <a:cubicBezTo>
                      <a:pt x="22636" y="21143"/>
                      <a:pt x="23180" y="20837"/>
                      <a:pt x="23727" y="20532"/>
                    </a:cubicBezTo>
                    <a:cubicBezTo>
                      <a:pt x="23925" y="20422"/>
                      <a:pt x="24127" y="20311"/>
                      <a:pt x="24314" y="20186"/>
                    </a:cubicBezTo>
                    <a:cubicBezTo>
                      <a:pt x="24871" y="19805"/>
                      <a:pt x="25429" y="19424"/>
                      <a:pt x="25983" y="19032"/>
                    </a:cubicBezTo>
                    <a:cubicBezTo>
                      <a:pt x="26340" y="18783"/>
                      <a:pt x="26718" y="18571"/>
                      <a:pt x="27120" y="18394"/>
                    </a:cubicBezTo>
                    <a:cubicBezTo>
                      <a:pt x="27373" y="18284"/>
                      <a:pt x="27629" y="18162"/>
                      <a:pt x="27854" y="18007"/>
                    </a:cubicBezTo>
                    <a:cubicBezTo>
                      <a:pt x="28481" y="17570"/>
                      <a:pt x="29091" y="17113"/>
                      <a:pt x="29708" y="16665"/>
                    </a:cubicBezTo>
                    <a:cubicBezTo>
                      <a:pt x="29874" y="16544"/>
                      <a:pt x="30006" y="16395"/>
                      <a:pt x="30245" y="16374"/>
                    </a:cubicBezTo>
                    <a:cubicBezTo>
                      <a:pt x="30415" y="16361"/>
                      <a:pt x="30467" y="16149"/>
                      <a:pt x="30352" y="16014"/>
                    </a:cubicBezTo>
                    <a:cubicBezTo>
                      <a:pt x="30290" y="15934"/>
                      <a:pt x="30207" y="15869"/>
                      <a:pt x="30124" y="15806"/>
                    </a:cubicBezTo>
                    <a:cubicBezTo>
                      <a:pt x="29847" y="15592"/>
                      <a:pt x="29518" y="15474"/>
                      <a:pt x="29195" y="15342"/>
                    </a:cubicBezTo>
                    <a:cubicBezTo>
                      <a:pt x="28613" y="15106"/>
                      <a:pt x="28045" y="14839"/>
                      <a:pt x="27463" y="14601"/>
                    </a:cubicBezTo>
                    <a:cubicBezTo>
                      <a:pt x="26846" y="14348"/>
                      <a:pt x="26222" y="14119"/>
                      <a:pt x="25606" y="13876"/>
                    </a:cubicBezTo>
                    <a:cubicBezTo>
                      <a:pt x="25478" y="13825"/>
                      <a:pt x="25360" y="13748"/>
                      <a:pt x="25238" y="13679"/>
                    </a:cubicBezTo>
                    <a:cubicBezTo>
                      <a:pt x="24639" y="13326"/>
                      <a:pt x="24047" y="12968"/>
                      <a:pt x="23444" y="12615"/>
                    </a:cubicBezTo>
                    <a:cubicBezTo>
                      <a:pt x="23308" y="12539"/>
                      <a:pt x="23166" y="12449"/>
                      <a:pt x="23017" y="12421"/>
                    </a:cubicBezTo>
                    <a:cubicBezTo>
                      <a:pt x="22747" y="12376"/>
                      <a:pt x="22651" y="12203"/>
                      <a:pt x="22571" y="11981"/>
                    </a:cubicBezTo>
                    <a:cubicBezTo>
                      <a:pt x="22352" y="11392"/>
                      <a:pt x="22117" y="10810"/>
                      <a:pt x="21902" y="10221"/>
                    </a:cubicBezTo>
                    <a:cubicBezTo>
                      <a:pt x="21611" y="9424"/>
                      <a:pt x="21323" y="8620"/>
                      <a:pt x="21191" y="7782"/>
                    </a:cubicBezTo>
                    <a:cubicBezTo>
                      <a:pt x="21084" y="7078"/>
                      <a:pt x="20904" y="6392"/>
                      <a:pt x="20668" y="5717"/>
                    </a:cubicBezTo>
                    <a:cubicBezTo>
                      <a:pt x="20575" y="5447"/>
                      <a:pt x="20513" y="5162"/>
                      <a:pt x="20443" y="4886"/>
                    </a:cubicBezTo>
                    <a:cubicBezTo>
                      <a:pt x="20308" y="4358"/>
                      <a:pt x="20190" y="3829"/>
                      <a:pt x="20041" y="3309"/>
                    </a:cubicBezTo>
                    <a:cubicBezTo>
                      <a:pt x="19809" y="2495"/>
                      <a:pt x="19563" y="1684"/>
                      <a:pt x="19304" y="877"/>
                    </a:cubicBezTo>
                    <a:cubicBezTo>
                      <a:pt x="19234" y="655"/>
                      <a:pt x="19126" y="433"/>
                      <a:pt x="18998" y="239"/>
                    </a:cubicBezTo>
                    <a:cubicBezTo>
                      <a:pt x="18867" y="42"/>
                      <a:pt x="18666" y="0"/>
                      <a:pt x="18440" y="100"/>
                    </a:cubicBezTo>
                    <a:cubicBezTo>
                      <a:pt x="18285" y="173"/>
                      <a:pt x="18139" y="274"/>
                      <a:pt x="17990" y="364"/>
                    </a:cubicBezTo>
                    <a:cubicBezTo>
                      <a:pt x="17166" y="866"/>
                      <a:pt x="16534" y="1583"/>
                      <a:pt x="15853" y="2238"/>
                    </a:cubicBezTo>
                    <a:cubicBezTo>
                      <a:pt x="15453" y="2623"/>
                      <a:pt x="15045" y="2983"/>
                      <a:pt x="14567" y="3277"/>
                    </a:cubicBezTo>
                    <a:cubicBezTo>
                      <a:pt x="13974" y="3642"/>
                      <a:pt x="13413" y="4047"/>
                      <a:pt x="12921" y="4539"/>
                    </a:cubicBezTo>
                    <a:cubicBezTo>
                      <a:pt x="12138" y="5322"/>
                      <a:pt x="11258" y="5994"/>
                      <a:pt x="10347" y="6632"/>
                    </a:cubicBezTo>
                    <a:cubicBezTo>
                      <a:pt x="9623" y="7141"/>
                      <a:pt x="8909" y="7660"/>
                      <a:pt x="8223" y="8215"/>
                    </a:cubicBezTo>
                    <a:cubicBezTo>
                      <a:pt x="8078" y="8337"/>
                      <a:pt x="7925" y="8447"/>
                      <a:pt x="7797" y="8548"/>
                    </a:cubicBezTo>
                    <a:cubicBezTo>
                      <a:pt x="7710" y="8548"/>
                      <a:pt x="7658" y="8551"/>
                      <a:pt x="7603" y="8548"/>
                    </a:cubicBezTo>
                    <a:cubicBezTo>
                      <a:pt x="5392" y="8385"/>
                      <a:pt x="3178" y="8468"/>
                      <a:pt x="960" y="8465"/>
                    </a:cubicBezTo>
                    <a:cubicBezTo>
                      <a:pt x="767" y="8461"/>
                      <a:pt x="594" y="8499"/>
                      <a:pt x="413" y="8599"/>
                    </a:cubicBezTo>
                    <a:cubicBezTo>
                      <a:pt x="74" y="8790"/>
                      <a:pt x="1" y="8839"/>
                      <a:pt x="74" y="9178"/>
                    </a:cubicBezTo>
                    <a:cubicBezTo>
                      <a:pt x="140" y="9472"/>
                      <a:pt x="257" y="9757"/>
                      <a:pt x="386" y="10034"/>
                    </a:cubicBezTo>
                    <a:cubicBezTo>
                      <a:pt x="732" y="10775"/>
                      <a:pt x="1088" y="11510"/>
                      <a:pt x="1453" y="12241"/>
                    </a:cubicBezTo>
                    <a:cubicBezTo>
                      <a:pt x="1948" y="13249"/>
                      <a:pt x="2478" y="14244"/>
                      <a:pt x="3146" y="15162"/>
                    </a:cubicBezTo>
                    <a:cubicBezTo>
                      <a:pt x="3299" y="15367"/>
                      <a:pt x="3431" y="15588"/>
                      <a:pt x="3556" y="15813"/>
                    </a:cubicBezTo>
                    <a:cubicBezTo>
                      <a:pt x="4148" y="16887"/>
                      <a:pt x="4734" y="17965"/>
                      <a:pt x="5326" y="19043"/>
                    </a:cubicBezTo>
                    <a:cubicBezTo>
                      <a:pt x="5427" y="19219"/>
                      <a:pt x="5531" y="19396"/>
                      <a:pt x="5655" y="19558"/>
                    </a:cubicBezTo>
                    <a:cubicBezTo>
                      <a:pt x="5735" y="19666"/>
                      <a:pt x="5842" y="19766"/>
                      <a:pt x="5957" y="19833"/>
                    </a:cubicBezTo>
                    <a:cubicBezTo>
                      <a:pt x="6584" y="20182"/>
                      <a:pt x="7242" y="20452"/>
                      <a:pt x="7945" y="20626"/>
                    </a:cubicBezTo>
                    <a:cubicBezTo>
                      <a:pt x="9172" y="20927"/>
                      <a:pt x="10388" y="21263"/>
                      <a:pt x="11612" y="21572"/>
                    </a:cubicBezTo>
                    <a:close/>
                    <a:moveTo>
                      <a:pt x="18202" y="22473"/>
                    </a:moveTo>
                    <a:cubicBezTo>
                      <a:pt x="17522" y="22393"/>
                      <a:pt x="16843" y="22317"/>
                      <a:pt x="16164" y="22219"/>
                    </a:cubicBezTo>
                    <a:cubicBezTo>
                      <a:pt x="15960" y="22192"/>
                      <a:pt x="15762" y="22109"/>
                      <a:pt x="15565" y="22036"/>
                    </a:cubicBezTo>
                    <a:cubicBezTo>
                      <a:pt x="15118" y="21877"/>
                      <a:pt x="14660" y="21766"/>
                      <a:pt x="14196" y="21669"/>
                    </a:cubicBezTo>
                    <a:cubicBezTo>
                      <a:pt x="13354" y="21496"/>
                      <a:pt x="12519" y="21298"/>
                      <a:pt x="11684" y="21101"/>
                    </a:cubicBezTo>
                    <a:cubicBezTo>
                      <a:pt x="11206" y="20986"/>
                      <a:pt x="10731" y="20855"/>
                      <a:pt x="10260" y="20730"/>
                    </a:cubicBezTo>
                    <a:cubicBezTo>
                      <a:pt x="10177" y="20709"/>
                      <a:pt x="10097" y="20674"/>
                      <a:pt x="9965" y="20629"/>
                    </a:cubicBezTo>
                    <a:cubicBezTo>
                      <a:pt x="10312" y="19742"/>
                      <a:pt x="10627" y="18901"/>
                      <a:pt x="10971" y="18069"/>
                    </a:cubicBezTo>
                    <a:cubicBezTo>
                      <a:pt x="11134" y="17677"/>
                      <a:pt x="11351" y="17310"/>
                      <a:pt x="11542" y="16929"/>
                    </a:cubicBezTo>
                    <a:cubicBezTo>
                      <a:pt x="11805" y="16395"/>
                      <a:pt x="12055" y="15855"/>
                      <a:pt x="12325" y="15325"/>
                    </a:cubicBezTo>
                    <a:cubicBezTo>
                      <a:pt x="12717" y="14566"/>
                      <a:pt x="13122" y="13817"/>
                      <a:pt x="13524" y="13066"/>
                    </a:cubicBezTo>
                    <a:cubicBezTo>
                      <a:pt x="13691" y="12750"/>
                      <a:pt x="13857" y="12432"/>
                      <a:pt x="14023" y="12120"/>
                    </a:cubicBezTo>
                    <a:cubicBezTo>
                      <a:pt x="14054" y="12064"/>
                      <a:pt x="14099" y="12016"/>
                      <a:pt x="14130" y="11975"/>
                    </a:cubicBezTo>
                    <a:cubicBezTo>
                      <a:pt x="14175" y="11985"/>
                      <a:pt x="14199" y="11985"/>
                      <a:pt x="14206" y="11995"/>
                    </a:cubicBezTo>
                    <a:cubicBezTo>
                      <a:pt x="14529" y="12553"/>
                      <a:pt x="14871" y="13101"/>
                      <a:pt x="15069" y="13721"/>
                    </a:cubicBezTo>
                    <a:cubicBezTo>
                      <a:pt x="15236" y="14236"/>
                      <a:pt x="15468" y="14732"/>
                      <a:pt x="15661" y="15242"/>
                    </a:cubicBezTo>
                    <a:cubicBezTo>
                      <a:pt x="16011" y="16142"/>
                      <a:pt x="16396" y="17036"/>
                      <a:pt x="16697" y="17951"/>
                    </a:cubicBezTo>
                    <a:cubicBezTo>
                      <a:pt x="17009" y="18907"/>
                      <a:pt x="17391" y="19833"/>
                      <a:pt x="17793" y="20751"/>
                    </a:cubicBezTo>
                    <a:cubicBezTo>
                      <a:pt x="18001" y="21232"/>
                      <a:pt x="18181" y="21728"/>
                      <a:pt x="18371" y="22219"/>
                    </a:cubicBezTo>
                    <a:cubicBezTo>
                      <a:pt x="18396" y="22278"/>
                      <a:pt x="18396" y="22348"/>
                      <a:pt x="18410" y="22438"/>
                    </a:cubicBezTo>
                    <a:cubicBezTo>
                      <a:pt x="18330" y="22452"/>
                      <a:pt x="18264" y="22480"/>
                      <a:pt x="18202" y="22473"/>
                    </a:cubicBezTo>
                    <a:close/>
                    <a:moveTo>
                      <a:pt x="22813" y="14345"/>
                    </a:moveTo>
                    <a:cubicBezTo>
                      <a:pt x="22883" y="14524"/>
                      <a:pt x="22990" y="14628"/>
                      <a:pt x="23212" y="14577"/>
                    </a:cubicBezTo>
                    <a:cubicBezTo>
                      <a:pt x="23284" y="14559"/>
                      <a:pt x="23388" y="14573"/>
                      <a:pt x="23454" y="14611"/>
                    </a:cubicBezTo>
                    <a:cubicBezTo>
                      <a:pt x="23669" y="14743"/>
                      <a:pt x="23908" y="14781"/>
                      <a:pt x="24147" y="14843"/>
                    </a:cubicBezTo>
                    <a:cubicBezTo>
                      <a:pt x="24909" y="15041"/>
                      <a:pt x="25668" y="15252"/>
                      <a:pt x="26427" y="15460"/>
                    </a:cubicBezTo>
                    <a:cubicBezTo>
                      <a:pt x="26444" y="15463"/>
                      <a:pt x="26458" y="15474"/>
                      <a:pt x="26476" y="15477"/>
                    </a:cubicBezTo>
                    <a:cubicBezTo>
                      <a:pt x="27109" y="15619"/>
                      <a:pt x="27723" y="15810"/>
                      <a:pt x="28322" y="16063"/>
                    </a:cubicBezTo>
                    <a:cubicBezTo>
                      <a:pt x="28606" y="16184"/>
                      <a:pt x="28932" y="16208"/>
                      <a:pt x="29348" y="16302"/>
                    </a:cubicBezTo>
                    <a:cubicBezTo>
                      <a:pt x="29147" y="16465"/>
                      <a:pt x="29022" y="16579"/>
                      <a:pt x="28887" y="16676"/>
                    </a:cubicBezTo>
                    <a:cubicBezTo>
                      <a:pt x="28451" y="16995"/>
                      <a:pt x="28021" y="17313"/>
                      <a:pt x="27573" y="17615"/>
                    </a:cubicBezTo>
                    <a:cubicBezTo>
                      <a:pt x="27359" y="17757"/>
                      <a:pt x="27116" y="17861"/>
                      <a:pt x="26887" y="17983"/>
                    </a:cubicBezTo>
                    <a:cubicBezTo>
                      <a:pt x="26534" y="18173"/>
                      <a:pt x="26171" y="18343"/>
                      <a:pt x="25835" y="18557"/>
                    </a:cubicBezTo>
                    <a:cubicBezTo>
                      <a:pt x="25366" y="18852"/>
                      <a:pt x="24909" y="19171"/>
                      <a:pt x="24463" y="19496"/>
                    </a:cubicBezTo>
                    <a:cubicBezTo>
                      <a:pt x="24026" y="19815"/>
                      <a:pt x="23565" y="20089"/>
                      <a:pt x="23083" y="20342"/>
                    </a:cubicBezTo>
                    <a:cubicBezTo>
                      <a:pt x="22671" y="20560"/>
                      <a:pt x="22266" y="20799"/>
                      <a:pt x="21850" y="21021"/>
                    </a:cubicBezTo>
                    <a:cubicBezTo>
                      <a:pt x="21683" y="21114"/>
                      <a:pt x="21507" y="21194"/>
                      <a:pt x="21333" y="21274"/>
                    </a:cubicBezTo>
                    <a:cubicBezTo>
                      <a:pt x="20668" y="21579"/>
                      <a:pt x="20003" y="21883"/>
                      <a:pt x="19338" y="22185"/>
                    </a:cubicBezTo>
                    <a:cubicBezTo>
                      <a:pt x="19230" y="22237"/>
                      <a:pt x="19116" y="22275"/>
                      <a:pt x="18988" y="22323"/>
                    </a:cubicBezTo>
                    <a:cubicBezTo>
                      <a:pt x="18776" y="21949"/>
                      <a:pt x="18645" y="21565"/>
                      <a:pt x="18489" y="21191"/>
                    </a:cubicBezTo>
                    <a:cubicBezTo>
                      <a:pt x="18316" y="20768"/>
                      <a:pt x="18149" y="20342"/>
                      <a:pt x="17966" y="19919"/>
                    </a:cubicBezTo>
                    <a:cubicBezTo>
                      <a:pt x="17724" y="19358"/>
                      <a:pt x="17505" y="18789"/>
                      <a:pt x="17297" y="18215"/>
                    </a:cubicBezTo>
                    <a:cubicBezTo>
                      <a:pt x="16902" y="17113"/>
                      <a:pt x="16462" y="16028"/>
                      <a:pt x="16036" y="14937"/>
                    </a:cubicBezTo>
                    <a:cubicBezTo>
                      <a:pt x="15869" y="14507"/>
                      <a:pt x="15682" y="14088"/>
                      <a:pt x="15523" y="13662"/>
                    </a:cubicBezTo>
                    <a:cubicBezTo>
                      <a:pt x="15343" y="13180"/>
                      <a:pt x="15159" y="12709"/>
                      <a:pt x="14841" y="12293"/>
                    </a:cubicBezTo>
                    <a:cubicBezTo>
                      <a:pt x="14802" y="12245"/>
                      <a:pt x="14788" y="12178"/>
                      <a:pt x="14757" y="12106"/>
                    </a:cubicBezTo>
                    <a:cubicBezTo>
                      <a:pt x="15499" y="12099"/>
                      <a:pt x="16168" y="12317"/>
                      <a:pt x="16843" y="12466"/>
                    </a:cubicBezTo>
                    <a:cubicBezTo>
                      <a:pt x="17599" y="12629"/>
                      <a:pt x="18340" y="12837"/>
                      <a:pt x="19088" y="13027"/>
                    </a:cubicBezTo>
                    <a:cubicBezTo>
                      <a:pt x="19324" y="13086"/>
                      <a:pt x="19563" y="13142"/>
                      <a:pt x="19798" y="13211"/>
                    </a:cubicBezTo>
                    <a:cubicBezTo>
                      <a:pt x="20083" y="13294"/>
                      <a:pt x="20364" y="13398"/>
                      <a:pt x="20647" y="13485"/>
                    </a:cubicBezTo>
                    <a:cubicBezTo>
                      <a:pt x="21015" y="13596"/>
                      <a:pt x="21382" y="13707"/>
                      <a:pt x="21753" y="13814"/>
                    </a:cubicBezTo>
                    <a:cubicBezTo>
                      <a:pt x="22054" y="13900"/>
                      <a:pt x="22360" y="13984"/>
                      <a:pt x="22667" y="14070"/>
                    </a:cubicBezTo>
                    <a:cubicBezTo>
                      <a:pt x="22720" y="14167"/>
                      <a:pt x="22775" y="14254"/>
                      <a:pt x="22813" y="14345"/>
                    </a:cubicBezTo>
                    <a:close/>
                    <a:moveTo>
                      <a:pt x="18634" y="561"/>
                    </a:moveTo>
                    <a:cubicBezTo>
                      <a:pt x="18773" y="661"/>
                      <a:pt x="18797" y="814"/>
                      <a:pt x="18839" y="960"/>
                    </a:cubicBezTo>
                    <a:cubicBezTo>
                      <a:pt x="19096" y="1801"/>
                      <a:pt x="19358" y="2640"/>
                      <a:pt x="19601" y="3489"/>
                    </a:cubicBezTo>
                    <a:cubicBezTo>
                      <a:pt x="19750" y="4008"/>
                      <a:pt x="19854" y="4539"/>
                      <a:pt x="19985" y="5065"/>
                    </a:cubicBezTo>
                    <a:cubicBezTo>
                      <a:pt x="20044" y="5311"/>
                      <a:pt x="20104" y="5557"/>
                      <a:pt x="20183" y="5800"/>
                    </a:cubicBezTo>
                    <a:cubicBezTo>
                      <a:pt x="20430" y="6541"/>
                      <a:pt x="20602" y="7293"/>
                      <a:pt x="20727" y="8066"/>
                    </a:cubicBezTo>
                    <a:cubicBezTo>
                      <a:pt x="20804" y="8548"/>
                      <a:pt x="20935" y="9026"/>
                      <a:pt x="21098" y="9487"/>
                    </a:cubicBezTo>
                    <a:cubicBezTo>
                      <a:pt x="21437" y="10464"/>
                      <a:pt x="21815" y="11427"/>
                      <a:pt x="22176" y="12397"/>
                    </a:cubicBezTo>
                    <a:cubicBezTo>
                      <a:pt x="22310" y="12757"/>
                      <a:pt x="22446" y="13121"/>
                      <a:pt x="22574" y="13561"/>
                    </a:cubicBezTo>
                    <a:cubicBezTo>
                      <a:pt x="21604" y="13416"/>
                      <a:pt x="20807" y="13062"/>
                      <a:pt x="19941" y="12778"/>
                    </a:cubicBezTo>
                    <a:cubicBezTo>
                      <a:pt x="20069" y="12688"/>
                      <a:pt x="20169" y="12615"/>
                      <a:pt x="20318" y="12511"/>
                    </a:cubicBezTo>
                    <a:cubicBezTo>
                      <a:pt x="20163" y="12445"/>
                      <a:pt x="20059" y="12390"/>
                      <a:pt x="19948" y="12362"/>
                    </a:cubicBezTo>
                    <a:cubicBezTo>
                      <a:pt x="19539" y="12255"/>
                      <a:pt x="19539" y="12258"/>
                      <a:pt x="19265" y="12037"/>
                    </a:cubicBezTo>
                    <a:cubicBezTo>
                      <a:pt x="19037" y="12196"/>
                      <a:pt x="19220" y="12394"/>
                      <a:pt x="19241" y="12581"/>
                    </a:cubicBezTo>
                    <a:cubicBezTo>
                      <a:pt x="17945" y="12269"/>
                      <a:pt x="16670" y="11964"/>
                      <a:pt x="15378" y="11655"/>
                    </a:cubicBezTo>
                    <a:cubicBezTo>
                      <a:pt x="15266" y="11406"/>
                      <a:pt x="15333" y="11139"/>
                      <a:pt x="15370" y="10876"/>
                    </a:cubicBezTo>
                    <a:cubicBezTo>
                      <a:pt x="15381" y="10810"/>
                      <a:pt x="15409" y="10744"/>
                      <a:pt x="15433" y="10682"/>
                    </a:cubicBezTo>
                    <a:cubicBezTo>
                      <a:pt x="16008" y="9317"/>
                      <a:pt x="16313" y="7872"/>
                      <a:pt x="16788" y="6475"/>
                    </a:cubicBezTo>
                    <a:cubicBezTo>
                      <a:pt x="16895" y="6157"/>
                      <a:pt x="17009" y="5838"/>
                      <a:pt x="17110" y="5513"/>
                    </a:cubicBezTo>
                    <a:cubicBezTo>
                      <a:pt x="17255" y="5044"/>
                      <a:pt x="17418" y="4580"/>
                      <a:pt x="17529" y="4102"/>
                    </a:cubicBezTo>
                    <a:cubicBezTo>
                      <a:pt x="17647" y="3572"/>
                      <a:pt x="17803" y="3052"/>
                      <a:pt x="17983" y="2543"/>
                    </a:cubicBezTo>
                    <a:cubicBezTo>
                      <a:pt x="18181" y="1982"/>
                      <a:pt x="18319" y="1406"/>
                      <a:pt x="18381" y="818"/>
                    </a:cubicBezTo>
                    <a:cubicBezTo>
                      <a:pt x="18399" y="665"/>
                      <a:pt x="18451" y="557"/>
                      <a:pt x="18634" y="561"/>
                    </a:cubicBezTo>
                    <a:close/>
                    <a:moveTo>
                      <a:pt x="6730" y="10034"/>
                    </a:moveTo>
                    <a:cubicBezTo>
                      <a:pt x="7741" y="9220"/>
                      <a:pt x="8749" y="8409"/>
                      <a:pt x="9761" y="7598"/>
                    </a:cubicBezTo>
                    <a:cubicBezTo>
                      <a:pt x="9869" y="7512"/>
                      <a:pt x="9979" y="7422"/>
                      <a:pt x="10097" y="7352"/>
                    </a:cubicBezTo>
                    <a:cubicBezTo>
                      <a:pt x="10873" y="6885"/>
                      <a:pt x="11556" y="6299"/>
                      <a:pt x="12263" y="5741"/>
                    </a:cubicBezTo>
                    <a:cubicBezTo>
                      <a:pt x="12547" y="5516"/>
                      <a:pt x="12834" y="5287"/>
                      <a:pt x="13084" y="5031"/>
                    </a:cubicBezTo>
                    <a:cubicBezTo>
                      <a:pt x="13590" y="4507"/>
                      <a:pt x="14161" y="4061"/>
                      <a:pt x="14785" y="3680"/>
                    </a:cubicBezTo>
                    <a:cubicBezTo>
                      <a:pt x="15322" y="3354"/>
                      <a:pt x="15790" y="2956"/>
                      <a:pt x="16237" y="2519"/>
                    </a:cubicBezTo>
                    <a:cubicBezTo>
                      <a:pt x="16753" y="2017"/>
                      <a:pt x="17235" y="1476"/>
                      <a:pt x="17828" y="1046"/>
                    </a:cubicBezTo>
                    <a:cubicBezTo>
                      <a:pt x="17921" y="973"/>
                      <a:pt x="18028" y="915"/>
                      <a:pt x="18129" y="853"/>
                    </a:cubicBezTo>
                    <a:cubicBezTo>
                      <a:pt x="18156" y="897"/>
                      <a:pt x="18191" y="932"/>
                      <a:pt x="18184" y="949"/>
                    </a:cubicBezTo>
                    <a:cubicBezTo>
                      <a:pt x="17983" y="1472"/>
                      <a:pt x="17786" y="1992"/>
                      <a:pt x="17571" y="2508"/>
                    </a:cubicBezTo>
                    <a:cubicBezTo>
                      <a:pt x="17543" y="2578"/>
                      <a:pt x="17449" y="2620"/>
                      <a:pt x="17384" y="2674"/>
                    </a:cubicBezTo>
                    <a:cubicBezTo>
                      <a:pt x="17387" y="2799"/>
                      <a:pt x="17425" y="2935"/>
                      <a:pt x="17398" y="3056"/>
                    </a:cubicBezTo>
                    <a:cubicBezTo>
                      <a:pt x="17287" y="3534"/>
                      <a:pt x="17155" y="4005"/>
                      <a:pt x="17027" y="4480"/>
                    </a:cubicBezTo>
                    <a:cubicBezTo>
                      <a:pt x="16982" y="4643"/>
                      <a:pt x="16940" y="4809"/>
                      <a:pt x="16881" y="4965"/>
                    </a:cubicBezTo>
                    <a:cubicBezTo>
                      <a:pt x="16310" y="6458"/>
                      <a:pt x="15911" y="8000"/>
                      <a:pt x="15437" y="9517"/>
                    </a:cubicBezTo>
                    <a:cubicBezTo>
                      <a:pt x="15402" y="9632"/>
                      <a:pt x="15378" y="9750"/>
                      <a:pt x="15329" y="9857"/>
                    </a:cubicBezTo>
                    <a:cubicBezTo>
                      <a:pt x="15093" y="10384"/>
                      <a:pt x="14851" y="10910"/>
                      <a:pt x="14910" y="11510"/>
                    </a:cubicBezTo>
                    <a:cubicBezTo>
                      <a:pt x="14650" y="11593"/>
                      <a:pt x="14452" y="11521"/>
                      <a:pt x="14273" y="11430"/>
                    </a:cubicBezTo>
                    <a:cubicBezTo>
                      <a:pt x="14144" y="11364"/>
                      <a:pt x="14030" y="11333"/>
                      <a:pt x="13881" y="11337"/>
                    </a:cubicBezTo>
                    <a:cubicBezTo>
                      <a:pt x="13673" y="11337"/>
                      <a:pt x="13462" y="11299"/>
                      <a:pt x="13257" y="11254"/>
                    </a:cubicBezTo>
                    <a:cubicBezTo>
                      <a:pt x="12381" y="11060"/>
                      <a:pt x="11490" y="10977"/>
                      <a:pt x="10600" y="10886"/>
                    </a:cubicBezTo>
                    <a:cubicBezTo>
                      <a:pt x="9325" y="10761"/>
                      <a:pt x="8060" y="10585"/>
                      <a:pt x="6819" y="10259"/>
                    </a:cubicBezTo>
                    <a:cubicBezTo>
                      <a:pt x="6757" y="10242"/>
                      <a:pt x="6698" y="10208"/>
                      <a:pt x="6629" y="10173"/>
                    </a:cubicBezTo>
                    <a:cubicBezTo>
                      <a:pt x="6674" y="10110"/>
                      <a:pt x="6695" y="10062"/>
                      <a:pt x="6730" y="10034"/>
                    </a:cubicBezTo>
                    <a:close/>
                    <a:moveTo>
                      <a:pt x="4366" y="16270"/>
                    </a:moveTo>
                    <a:cubicBezTo>
                      <a:pt x="3680" y="15034"/>
                      <a:pt x="2786" y="13911"/>
                      <a:pt x="2169" y="12636"/>
                    </a:cubicBezTo>
                    <a:cubicBezTo>
                      <a:pt x="1945" y="12175"/>
                      <a:pt x="1729" y="11714"/>
                      <a:pt x="1508" y="11254"/>
                    </a:cubicBezTo>
                    <a:cubicBezTo>
                      <a:pt x="1275" y="10782"/>
                      <a:pt x="1033" y="10311"/>
                      <a:pt x="805" y="9837"/>
                    </a:cubicBezTo>
                    <a:cubicBezTo>
                      <a:pt x="742" y="9704"/>
                      <a:pt x="621" y="9584"/>
                      <a:pt x="683" y="9413"/>
                    </a:cubicBezTo>
                    <a:cubicBezTo>
                      <a:pt x="725" y="9421"/>
                      <a:pt x="767" y="9418"/>
                      <a:pt x="787" y="9434"/>
                    </a:cubicBezTo>
                    <a:cubicBezTo>
                      <a:pt x="1179" y="9784"/>
                      <a:pt x="1660" y="9923"/>
                      <a:pt x="2174" y="10003"/>
                    </a:cubicBezTo>
                    <a:cubicBezTo>
                      <a:pt x="3559" y="10221"/>
                      <a:pt x="4948" y="10432"/>
                      <a:pt x="6335" y="10657"/>
                    </a:cubicBezTo>
                    <a:cubicBezTo>
                      <a:pt x="6747" y="10723"/>
                      <a:pt x="7155" y="10835"/>
                      <a:pt x="7568" y="10907"/>
                    </a:cubicBezTo>
                    <a:cubicBezTo>
                      <a:pt x="8157" y="11014"/>
                      <a:pt x="8743" y="11126"/>
                      <a:pt x="9332" y="11205"/>
                    </a:cubicBezTo>
                    <a:cubicBezTo>
                      <a:pt x="10413" y="11347"/>
                      <a:pt x="11494" y="11462"/>
                      <a:pt x="12575" y="11593"/>
                    </a:cubicBezTo>
                    <a:cubicBezTo>
                      <a:pt x="12706" y="11610"/>
                      <a:pt x="12834" y="11659"/>
                      <a:pt x="13042" y="11718"/>
                    </a:cubicBezTo>
                    <a:cubicBezTo>
                      <a:pt x="12658" y="11946"/>
                      <a:pt x="12343" y="12123"/>
                      <a:pt x="12037" y="12317"/>
                    </a:cubicBezTo>
                    <a:cubicBezTo>
                      <a:pt x="11791" y="12477"/>
                      <a:pt x="11556" y="12656"/>
                      <a:pt x="11316" y="12823"/>
                    </a:cubicBezTo>
                    <a:cubicBezTo>
                      <a:pt x="11116" y="12962"/>
                      <a:pt x="10915" y="13097"/>
                      <a:pt x="10710" y="13229"/>
                    </a:cubicBezTo>
                    <a:cubicBezTo>
                      <a:pt x="10302" y="13492"/>
                      <a:pt x="9893" y="13752"/>
                      <a:pt x="9484" y="14012"/>
                    </a:cubicBezTo>
                    <a:cubicBezTo>
                      <a:pt x="9248" y="14161"/>
                      <a:pt x="9026" y="14337"/>
                      <a:pt x="8777" y="14455"/>
                    </a:cubicBezTo>
                    <a:cubicBezTo>
                      <a:pt x="7641" y="14989"/>
                      <a:pt x="6543" y="15599"/>
                      <a:pt x="5354" y="16024"/>
                    </a:cubicBezTo>
                    <a:cubicBezTo>
                      <a:pt x="5056" y="16128"/>
                      <a:pt x="4758" y="16226"/>
                      <a:pt x="4446" y="16329"/>
                    </a:cubicBezTo>
                    <a:cubicBezTo>
                      <a:pt x="4394" y="16291"/>
                      <a:pt x="4377" y="16285"/>
                      <a:pt x="4366" y="16270"/>
                    </a:cubicBezTo>
                    <a:close/>
                    <a:moveTo>
                      <a:pt x="6459" y="19614"/>
                    </a:moveTo>
                    <a:cubicBezTo>
                      <a:pt x="6189" y="19486"/>
                      <a:pt x="6012" y="19292"/>
                      <a:pt x="5877" y="19049"/>
                    </a:cubicBezTo>
                    <a:cubicBezTo>
                      <a:pt x="5586" y="18530"/>
                      <a:pt x="5305" y="18003"/>
                      <a:pt x="5022" y="17479"/>
                    </a:cubicBezTo>
                    <a:cubicBezTo>
                      <a:pt x="4883" y="17227"/>
                      <a:pt x="4751" y="16967"/>
                      <a:pt x="4602" y="16680"/>
                    </a:cubicBezTo>
                    <a:cubicBezTo>
                      <a:pt x="4685" y="16652"/>
                      <a:pt x="4758" y="16617"/>
                      <a:pt x="4834" y="16596"/>
                    </a:cubicBezTo>
                    <a:cubicBezTo>
                      <a:pt x="5521" y="16430"/>
                      <a:pt x="6161" y="16160"/>
                      <a:pt x="6795" y="15869"/>
                    </a:cubicBezTo>
                    <a:cubicBezTo>
                      <a:pt x="7398" y="15592"/>
                      <a:pt x="8001" y="15314"/>
                      <a:pt x="8590" y="15013"/>
                    </a:cubicBezTo>
                    <a:cubicBezTo>
                      <a:pt x="8992" y="14809"/>
                      <a:pt x="9373" y="14566"/>
                      <a:pt x="9757" y="14330"/>
                    </a:cubicBezTo>
                    <a:cubicBezTo>
                      <a:pt x="10038" y="14157"/>
                      <a:pt x="10302" y="13956"/>
                      <a:pt x="10586" y="13790"/>
                    </a:cubicBezTo>
                    <a:cubicBezTo>
                      <a:pt x="11019" y="13534"/>
                      <a:pt x="11438" y="13259"/>
                      <a:pt x="11840" y="12958"/>
                    </a:cubicBezTo>
                    <a:cubicBezTo>
                      <a:pt x="12339" y="12587"/>
                      <a:pt x="12883" y="12276"/>
                      <a:pt x="13513" y="12016"/>
                    </a:cubicBezTo>
                    <a:cubicBezTo>
                      <a:pt x="13507" y="12116"/>
                      <a:pt x="13524" y="12189"/>
                      <a:pt x="13496" y="12237"/>
                    </a:cubicBezTo>
                    <a:cubicBezTo>
                      <a:pt x="13208" y="12757"/>
                      <a:pt x="12914" y="13273"/>
                      <a:pt x="12605" y="13817"/>
                    </a:cubicBezTo>
                    <a:cubicBezTo>
                      <a:pt x="12266" y="13728"/>
                      <a:pt x="11937" y="13638"/>
                      <a:pt x="11628" y="13555"/>
                    </a:cubicBezTo>
                    <a:cubicBezTo>
                      <a:pt x="11535" y="13651"/>
                      <a:pt x="11587" y="13700"/>
                      <a:pt x="11642" y="13742"/>
                    </a:cubicBezTo>
                    <a:cubicBezTo>
                      <a:pt x="11874" y="13918"/>
                      <a:pt x="12162" y="13921"/>
                      <a:pt x="12474" y="13945"/>
                    </a:cubicBezTo>
                    <a:cubicBezTo>
                      <a:pt x="12405" y="14244"/>
                      <a:pt x="12231" y="14473"/>
                      <a:pt x="12100" y="14719"/>
                    </a:cubicBezTo>
                    <a:lnTo>
                      <a:pt x="12086" y="14719"/>
                    </a:lnTo>
                    <a:cubicBezTo>
                      <a:pt x="12090" y="14722"/>
                      <a:pt x="12093" y="14722"/>
                      <a:pt x="12096" y="14725"/>
                    </a:cubicBezTo>
                    <a:lnTo>
                      <a:pt x="12096" y="14725"/>
                    </a:lnTo>
                    <a:lnTo>
                      <a:pt x="12096" y="14725"/>
                    </a:lnTo>
                    <a:lnTo>
                      <a:pt x="12111" y="14715"/>
                    </a:lnTo>
                    <a:cubicBezTo>
                      <a:pt x="11788" y="15391"/>
                      <a:pt x="11483" y="16073"/>
                      <a:pt x="11144" y="16742"/>
                    </a:cubicBezTo>
                    <a:cubicBezTo>
                      <a:pt x="10620" y="17775"/>
                      <a:pt x="10163" y="18831"/>
                      <a:pt x="9775" y="19919"/>
                    </a:cubicBezTo>
                    <a:cubicBezTo>
                      <a:pt x="9702" y="20124"/>
                      <a:pt x="9633" y="20335"/>
                      <a:pt x="9456" y="20511"/>
                    </a:cubicBezTo>
                    <a:cubicBezTo>
                      <a:pt x="9356" y="20498"/>
                      <a:pt x="9252" y="20491"/>
                      <a:pt x="9154" y="20466"/>
                    </a:cubicBezTo>
                    <a:cubicBezTo>
                      <a:pt x="8611" y="20324"/>
                      <a:pt x="8070" y="20175"/>
                      <a:pt x="7530" y="20033"/>
                    </a:cubicBezTo>
                    <a:cubicBezTo>
                      <a:pt x="7155" y="19937"/>
                      <a:pt x="6809" y="19777"/>
                      <a:pt x="6459" y="196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879625" y="2854575"/>
                <a:ext cx="1219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72" extrusionOk="0">
                    <a:moveTo>
                      <a:pt x="125" y="264"/>
                    </a:moveTo>
                    <a:cubicBezTo>
                      <a:pt x="243" y="299"/>
                      <a:pt x="364" y="323"/>
                      <a:pt x="485" y="326"/>
                    </a:cubicBezTo>
                    <a:cubicBezTo>
                      <a:pt x="1522" y="379"/>
                      <a:pt x="2558" y="430"/>
                      <a:pt x="3594" y="462"/>
                    </a:cubicBezTo>
                    <a:cubicBezTo>
                      <a:pt x="3909" y="472"/>
                      <a:pt x="4224" y="420"/>
                      <a:pt x="4536" y="385"/>
                    </a:cubicBezTo>
                    <a:cubicBezTo>
                      <a:pt x="4630" y="374"/>
                      <a:pt x="4720" y="326"/>
                      <a:pt x="4875" y="275"/>
                    </a:cubicBezTo>
                    <a:cubicBezTo>
                      <a:pt x="4484" y="153"/>
                      <a:pt x="4152" y="142"/>
                      <a:pt x="3819" y="125"/>
                    </a:cubicBezTo>
                    <a:cubicBezTo>
                      <a:pt x="3327" y="104"/>
                      <a:pt x="2838" y="77"/>
                      <a:pt x="2346" y="56"/>
                    </a:cubicBezTo>
                    <a:cubicBezTo>
                      <a:pt x="1854" y="35"/>
                      <a:pt x="1362" y="11"/>
                      <a:pt x="870" y="4"/>
                    </a:cubicBezTo>
                    <a:cubicBezTo>
                      <a:pt x="589" y="0"/>
                      <a:pt x="312" y="28"/>
                      <a:pt x="25" y="42"/>
                    </a:cubicBezTo>
                    <a:cubicBezTo>
                      <a:pt x="1" y="205"/>
                      <a:pt x="66" y="246"/>
                      <a:pt x="125" y="2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3889675" y="2892775"/>
                <a:ext cx="827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86" extrusionOk="0">
                    <a:moveTo>
                      <a:pt x="236" y="11"/>
                    </a:moveTo>
                    <a:cubicBezTo>
                      <a:pt x="167" y="1"/>
                      <a:pt x="98" y="15"/>
                      <a:pt x="8" y="21"/>
                    </a:cubicBezTo>
                    <a:cubicBezTo>
                      <a:pt x="0" y="188"/>
                      <a:pt x="77" y="264"/>
                      <a:pt x="174" y="298"/>
                    </a:cubicBezTo>
                    <a:cubicBezTo>
                      <a:pt x="305" y="347"/>
                      <a:pt x="444" y="389"/>
                      <a:pt x="579" y="402"/>
                    </a:cubicBezTo>
                    <a:cubicBezTo>
                      <a:pt x="1352" y="485"/>
                      <a:pt x="2124" y="482"/>
                      <a:pt x="2897" y="440"/>
                    </a:cubicBezTo>
                    <a:cubicBezTo>
                      <a:pt x="3001" y="437"/>
                      <a:pt x="3112" y="413"/>
                      <a:pt x="3198" y="364"/>
                    </a:cubicBezTo>
                    <a:cubicBezTo>
                      <a:pt x="3254" y="333"/>
                      <a:pt x="3275" y="243"/>
                      <a:pt x="3309" y="177"/>
                    </a:cubicBezTo>
                    <a:cubicBezTo>
                      <a:pt x="3247" y="146"/>
                      <a:pt x="3216" y="119"/>
                      <a:pt x="3184" y="119"/>
                    </a:cubicBezTo>
                    <a:cubicBezTo>
                      <a:pt x="2201" y="60"/>
                      <a:pt x="1214" y="146"/>
                      <a:pt x="236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3843675" y="2942675"/>
                <a:ext cx="608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500" extrusionOk="0">
                    <a:moveTo>
                      <a:pt x="1941" y="56"/>
                    </a:moveTo>
                    <a:cubicBezTo>
                      <a:pt x="1698" y="73"/>
                      <a:pt x="1456" y="118"/>
                      <a:pt x="1210" y="128"/>
                    </a:cubicBezTo>
                    <a:cubicBezTo>
                      <a:pt x="881" y="143"/>
                      <a:pt x="548" y="149"/>
                      <a:pt x="222" y="52"/>
                    </a:cubicBezTo>
                    <a:cubicBezTo>
                      <a:pt x="174" y="39"/>
                      <a:pt x="77" y="83"/>
                      <a:pt x="49" y="128"/>
                    </a:cubicBezTo>
                    <a:cubicBezTo>
                      <a:pt x="1" y="208"/>
                      <a:pt x="49" y="295"/>
                      <a:pt x="136" y="333"/>
                    </a:cubicBezTo>
                    <a:cubicBezTo>
                      <a:pt x="247" y="381"/>
                      <a:pt x="364" y="434"/>
                      <a:pt x="482" y="444"/>
                    </a:cubicBezTo>
                    <a:cubicBezTo>
                      <a:pt x="1040" y="496"/>
                      <a:pt x="1602" y="499"/>
                      <a:pt x="2149" y="357"/>
                    </a:cubicBezTo>
                    <a:cubicBezTo>
                      <a:pt x="2243" y="333"/>
                      <a:pt x="2322" y="260"/>
                      <a:pt x="2433" y="194"/>
                    </a:cubicBezTo>
                    <a:cubicBezTo>
                      <a:pt x="2253" y="0"/>
                      <a:pt x="2090" y="45"/>
                      <a:pt x="1941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68025" y="2917725"/>
                <a:ext cx="622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03" extrusionOk="0">
                    <a:moveTo>
                      <a:pt x="2124" y="7"/>
                    </a:moveTo>
                    <a:cubicBezTo>
                      <a:pt x="1497" y="10"/>
                      <a:pt x="866" y="21"/>
                      <a:pt x="239" y="31"/>
                    </a:cubicBezTo>
                    <a:cubicBezTo>
                      <a:pt x="191" y="31"/>
                      <a:pt x="146" y="59"/>
                      <a:pt x="1" y="104"/>
                    </a:cubicBezTo>
                    <a:cubicBezTo>
                      <a:pt x="149" y="181"/>
                      <a:pt x="204" y="226"/>
                      <a:pt x="267" y="239"/>
                    </a:cubicBezTo>
                    <a:cubicBezTo>
                      <a:pt x="939" y="402"/>
                      <a:pt x="1618" y="361"/>
                      <a:pt x="2301" y="316"/>
                    </a:cubicBezTo>
                    <a:cubicBezTo>
                      <a:pt x="2366" y="312"/>
                      <a:pt x="2429" y="232"/>
                      <a:pt x="2488" y="188"/>
                    </a:cubicBezTo>
                    <a:cubicBezTo>
                      <a:pt x="2412" y="0"/>
                      <a:pt x="2259" y="7"/>
                      <a:pt x="212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931775" y="2875550"/>
                <a:ext cx="543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06" extrusionOk="0">
                    <a:moveTo>
                      <a:pt x="208" y="101"/>
                    </a:moveTo>
                    <a:cubicBezTo>
                      <a:pt x="132" y="101"/>
                      <a:pt x="32" y="93"/>
                      <a:pt x="0" y="201"/>
                    </a:cubicBezTo>
                    <a:cubicBezTo>
                      <a:pt x="541" y="405"/>
                      <a:pt x="1601" y="395"/>
                      <a:pt x="2173" y="132"/>
                    </a:cubicBezTo>
                    <a:cubicBezTo>
                      <a:pt x="1525" y="0"/>
                      <a:pt x="867" y="73"/>
                      <a:pt x="208" y="1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837525" y="2963825"/>
                <a:ext cx="244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79" extrusionOk="0">
                    <a:moveTo>
                      <a:pt x="860" y="135"/>
                    </a:moveTo>
                    <a:cubicBezTo>
                      <a:pt x="610" y="83"/>
                      <a:pt x="357" y="48"/>
                      <a:pt x="39" y="0"/>
                    </a:cubicBezTo>
                    <a:cubicBezTo>
                      <a:pt x="28" y="90"/>
                      <a:pt x="1" y="156"/>
                      <a:pt x="15" y="211"/>
                    </a:cubicBezTo>
                    <a:cubicBezTo>
                      <a:pt x="32" y="270"/>
                      <a:pt x="77" y="346"/>
                      <a:pt x="129" y="367"/>
                    </a:cubicBezTo>
                    <a:cubicBezTo>
                      <a:pt x="375" y="474"/>
                      <a:pt x="631" y="478"/>
                      <a:pt x="881" y="388"/>
                    </a:cubicBezTo>
                    <a:cubicBezTo>
                      <a:pt x="922" y="374"/>
                      <a:pt x="978" y="304"/>
                      <a:pt x="971" y="277"/>
                    </a:cubicBezTo>
                    <a:cubicBezTo>
                      <a:pt x="957" y="221"/>
                      <a:pt x="909" y="146"/>
                      <a:pt x="860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650350" y="2687575"/>
                <a:ext cx="41000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594" extrusionOk="0">
                    <a:moveTo>
                      <a:pt x="184" y="344"/>
                    </a:moveTo>
                    <a:cubicBezTo>
                      <a:pt x="582" y="544"/>
                      <a:pt x="1012" y="593"/>
                      <a:pt x="1456" y="531"/>
                    </a:cubicBezTo>
                    <a:cubicBezTo>
                      <a:pt x="1486" y="523"/>
                      <a:pt x="1525" y="513"/>
                      <a:pt x="1549" y="493"/>
                    </a:cubicBezTo>
                    <a:cubicBezTo>
                      <a:pt x="1584" y="461"/>
                      <a:pt x="1632" y="419"/>
                      <a:pt x="1635" y="378"/>
                    </a:cubicBezTo>
                    <a:cubicBezTo>
                      <a:pt x="1639" y="340"/>
                      <a:pt x="1598" y="288"/>
                      <a:pt x="1563" y="264"/>
                    </a:cubicBezTo>
                    <a:cubicBezTo>
                      <a:pt x="1521" y="236"/>
                      <a:pt x="1466" y="215"/>
                      <a:pt x="1417" y="215"/>
                    </a:cubicBezTo>
                    <a:cubicBezTo>
                      <a:pt x="977" y="226"/>
                      <a:pt x="554" y="111"/>
                      <a:pt x="122" y="0"/>
                    </a:cubicBezTo>
                    <a:cubicBezTo>
                      <a:pt x="0" y="187"/>
                      <a:pt x="76" y="288"/>
                      <a:pt x="184" y="3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635700" y="2713900"/>
                <a:ext cx="521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02" extrusionOk="0">
                    <a:moveTo>
                      <a:pt x="1906" y="274"/>
                    </a:moveTo>
                    <a:cubicBezTo>
                      <a:pt x="1986" y="271"/>
                      <a:pt x="2083" y="243"/>
                      <a:pt x="2076" y="129"/>
                    </a:cubicBezTo>
                    <a:cubicBezTo>
                      <a:pt x="1643" y="1"/>
                      <a:pt x="860" y="1"/>
                      <a:pt x="1" y="139"/>
                    </a:cubicBezTo>
                    <a:cubicBezTo>
                      <a:pt x="271" y="284"/>
                      <a:pt x="468" y="274"/>
                      <a:pt x="645" y="281"/>
                    </a:cubicBezTo>
                    <a:cubicBezTo>
                      <a:pt x="1065" y="302"/>
                      <a:pt x="1487" y="284"/>
                      <a:pt x="190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658050" y="2666100"/>
                <a:ext cx="36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92" extrusionOk="0">
                    <a:moveTo>
                      <a:pt x="1109" y="305"/>
                    </a:moveTo>
                    <a:cubicBezTo>
                      <a:pt x="1248" y="301"/>
                      <a:pt x="1272" y="274"/>
                      <a:pt x="1459" y="101"/>
                    </a:cubicBezTo>
                    <a:cubicBezTo>
                      <a:pt x="1026" y="0"/>
                      <a:pt x="614" y="45"/>
                      <a:pt x="201" y="66"/>
                    </a:cubicBezTo>
                    <a:cubicBezTo>
                      <a:pt x="142" y="69"/>
                      <a:pt x="91" y="132"/>
                      <a:pt x="1" y="187"/>
                    </a:cubicBezTo>
                    <a:cubicBezTo>
                      <a:pt x="382" y="392"/>
                      <a:pt x="749" y="315"/>
                      <a:pt x="1109" y="3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685425" y="2618275"/>
                <a:ext cx="268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28" extrusionOk="0">
                    <a:moveTo>
                      <a:pt x="184" y="527"/>
                    </a:moveTo>
                    <a:cubicBezTo>
                      <a:pt x="486" y="506"/>
                      <a:pt x="773" y="451"/>
                      <a:pt x="998" y="236"/>
                    </a:cubicBezTo>
                    <a:cubicBezTo>
                      <a:pt x="1030" y="205"/>
                      <a:pt x="1036" y="150"/>
                      <a:pt x="1075" y="56"/>
                    </a:cubicBezTo>
                    <a:cubicBezTo>
                      <a:pt x="673" y="1"/>
                      <a:pt x="368" y="132"/>
                      <a:pt x="63" y="250"/>
                    </a:cubicBezTo>
                    <a:cubicBezTo>
                      <a:pt x="29" y="260"/>
                      <a:pt x="0" y="333"/>
                      <a:pt x="4" y="378"/>
                    </a:cubicBezTo>
                    <a:cubicBezTo>
                      <a:pt x="8" y="420"/>
                      <a:pt x="53" y="461"/>
                      <a:pt x="87" y="492"/>
                    </a:cubicBezTo>
                    <a:cubicBezTo>
                      <a:pt x="112" y="513"/>
                      <a:pt x="153" y="527"/>
                      <a:pt x="184" y="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677800" y="2646075"/>
                <a:ext cx="270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78" extrusionOk="0">
                    <a:moveTo>
                      <a:pt x="101" y="292"/>
                    </a:moveTo>
                    <a:cubicBezTo>
                      <a:pt x="413" y="347"/>
                      <a:pt x="721" y="378"/>
                      <a:pt x="1082" y="174"/>
                    </a:cubicBezTo>
                    <a:cubicBezTo>
                      <a:pt x="704" y="0"/>
                      <a:pt x="392" y="50"/>
                      <a:pt x="80" y="77"/>
                    </a:cubicBezTo>
                    <a:cubicBezTo>
                      <a:pt x="49" y="80"/>
                      <a:pt x="1" y="149"/>
                      <a:pt x="4" y="184"/>
                    </a:cubicBezTo>
                    <a:cubicBezTo>
                      <a:pt x="11" y="223"/>
                      <a:pt x="59" y="282"/>
                      <a:pt x="101" y="2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709750" y="2603200"/>
                <a:ext cx="105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4" extrusionOk="0">
                    <a:moveTo>
                      <a:pt x="420" y="1"/>
                    </a:moveTo>
                    <a:cubicBezTo>
                      <a:pt x="265" y="18"/>
                      <a:pt x="137" y="32"/>
                      <a:pt x="1" y="46"/>
                    </a:cubicBezTo>
                    <a:cubicBezTo>
                      <a:pt x="95" y="264"/>
                      <a:pt x="209" y="250"/>
                      <a:pt x="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3738875" y="2548450"/>
                <a:ext cx="80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71" extrusionOk="0">
                    <a:moveTo>
                      <a:pt x="136" y="247"/>
                    </a:moveTo>
                    <a:cubicBezTo>
                      <a:pt x="201" y="223"/>
                      <a:pt x="246" y="153"/>
                      <a:pt x="323" y="88"/>
                    </a:cubicBezTo>
                    <a:cubicBezTo>
                      <a:pt x="246" y="42"/>
                      <a:pt x="208" y="5"/>
                      <a:pt x="166" y="5"/>
                    </a:cubicBezTo>
                    <a:cubicBezTo>
                      <a:pt x="73" y="0"/>
                      <a:pt x="3" y="53"/>
                      <a:pt x="0" y="146"/>
                    </a:cubicBezTo>
                    <a:cubicBezTo>
                      <a:pt x="0" y="226"/>
                      <a:pt x="69" y="271"/>
                      <a:pt x="136" y="2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724150" y="2582075"/>
                <a:ext cx="5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5" extrusionOk="0">
                    <a:moveTo>
                      <a:pt x="218" y="132"/>
                    </a:moveTo>
                    <a:cubicBezTo>
                      <a:pt x="226" y="122"/>
                      <a:pt x="232" y="101"/>
                      <a:pt x="226" y="94"/>
                    </a:cubicBezTo>
                    <a:cubicBezTo>
                      <a:pt x="149" y="0"/>
                      <a:pt x="84" y="48"/>
                      <a:pt x="0" y="122"/>
                    </a:cubicBezTo>
                    <a:cubicBezTo>
                      <a:pt x="76" y="170"/>
                      <a:pt x="138" y="215"/>
                      <a:pt x="218" y="1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3685425" y="2873375"/>
                <a:ext cx="381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542" extrusionOk="0">
                    <a:moveTo>
                      <a:pt x="1396" y="333"/>
                    </a:moveTo>
                    <a:cubicBezTo>
                      <a:pt x="1428" y="323"/>
                      <a:pt x="1463" y="298"/>
                      <a:pt x="1476" y="271"/>
                    </a:cubicBezTo>
                    <a:cubicBezTo>
                      <a:pt x="1500" y="229"/>
                      <a:pt x="1525" y="174"/>
                      <a:pt x="1515" y="135"/>
                    </a:cubicBezTo>
                    <a:cubicBezTo>
                      <a:pt x="1505" y="94"/>
                      <a:pt x="1455" y="49"/>
                      <a:pt x="1414" y="28"/>
                    </a:cubicBezTo>
                    <a:cubicBezTo>
                      <a:pt x="1372" y="7"/>
                      <a:pt x="1313" y="1"/>
                      <a:pt x="1262" y="4"/>
                    </a:cubicBezTo>
                    <a:cubicBezTo>
                      <a:pt x="884" y="56"/>
                      <a:pt x="507" y="108"/>
                      <a:pt x="128" y="163"/>
                    </a:cubicBezTo>
                    <a:cubicBezTo>
                      <a:pt x="98" y="167"/>
                      <a:pt x="70" y="191"/>
                      <a:pt x="8" y="222"/>
                    </a:cubicBezTo>
                    <a:cubicBezTo>
                      <a:pt x="0" y="392"/>
                      <a:pt x="91" y="465"/>
                      <a:pt x="222" y="482"/>
                    </a:cubicBezTo>
                    <a:cubicBezTo>
                      <a:pt x="627" y="541"/>
                      <a:pt x="1016" y="461"/>
                      <a:pt x="1396" y="3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3694250" y="2893825"/>
                <a:ext cx="3900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423" extrusionOk="0">
                    <a:moveTo>
                      <a:pt x="1345" y="336"/>
                    </a:moveTo>
                    <a:cubicBezTo>
                      <a:pt x="1418" y="322"/>
                      <a:pt x="1467" y="208"/>
                      <a:pt x="1560" y="97"/>
                    </a:cubicBezTo>
                    <a:cubicBezTo>
                      <a:pt x="1384" y="66"/>
                      <a:pt x="1269" y="38"/>
                      <a:pt x="1155" y="31"/>
                    </a:cubicBezTo>
                    <a:cubicBezTo>
                      <a:pt x="860" y="18"/>
                      <a:pt x="565" y="14"/>
                      <a:pt x="271" y="7"/>
                    </a:cubicBezTo>
                    <a:cubicBezTo>
                      <a:pt x="219" y="7"/>
                      <a:pt x="164" y="0"/>
                      <a:pt x="119" y="18"/>
                    </a:cubicBezTo>
                    <a:cubicBezTo>
                      <a:pt x="77" y="35"/>
                      <a:pt x="29" y="77"/>
                      <a:pt x="15" y="114"/>
                    </a:cubicBezTo>
                    <a:cubicBezTo>
                      <a:pt x="1" y="156"/>
                      <a:pt x="18" y="215"/>
                      <a:pt x="42" y="250"/>
                    </a:cubicBezTo>
                    <a:cubicBezTo>
                      <a:pt x="70" y="288"/>
                      <a:pt x="119" y="329"/>
                      <a:pt x="164" y="339"/>
                    </a:cubicBezTo>
                    <a:cubicBezTo>
                      <a:pt x="555" y="413"/>
                      <a:pt x="954" y="423"/>
                      <a:pt x="1345" y="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3673975" y="2828850"/>
                <a:ext cx="311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406" extrusionOk="0">
                    <a:moveTo>
                      <a:pt x="1176" y="274"/>
                    </a:moveTo>
                    <a:cubicBezTo>
                      <a:pt x="1210" y="253"/>
                      <a:pt x="1245" y="191"/>
                      <a:pt x="1242" y="149"/>
                    </a:cubicBezTo>
                    <a:cubicBezTo>
                      <a:pt x="1238" y="108"/>
                      <a:pt x="1193" y="42"/>
                      <a:pt x="1155" y="39"/>
                    </a:cubicBezTo>
                    <a:cubicBezTo>
                      <a:pt x="1002" y="15"/>
                      <a:pt x="847" y="7"/>
                      <a:pt x="763" y="1"/>
                    </a:cubicBezTo>
                    <a:cubicBezTo>
                      <a:pt x="500" y="25"/>
                      <a:pt x="306" y="35"/>
                      <a:pt x="119" y="66"/>
                    </a:cubicBezTo>
                    <a:cubicBezTo>
                      <a:pt x="71" y="73"/>
                      <a:pt x="4" y="156"/>
                      <a:pt x="1" y="205"/>
                    </a:cubicBezTo>
                    <a:cubicBezTo>
                      <a:pt x="1" y="257"/>
                      <a:pt x="57" y="333"/>
                      <a:pt x="105" y="357"/>
                    </a:cubicBezTo>
                    <a:cubicBezTo>
                      <a:pt x="181" y="392"/>
                      <a:pt x="274" y="406"/>
                      <a:pt x="362" y="402"/>
                    </a:cubicBezTo>
                    <a:cubicBezTo>
                      <a:pt x="552" y="396"/>
                      <a:pt x="743" y="375"/>
                      <a:pt x="933" y="351"/>
                    </a:cubicBezTo>
                    <a:cubicBezTo>
                      <a:pt x="1016" y="340"/>
                      <a:pt x="1103" y="312"/>
                      <a:pt x="1176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3686300" y="2852325"/>
                <a:ext cx="286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1" extrusionOk="0">
                    <a:moveTo>
                      <a:pt x="0" y="104"/>
                    </a:moveTo>
                    <a:cubicBezTo>
                      <a:pt x="80" y="347"/>
                      <a:pt x="250" y="395"/>
                      <a:pt x="447" y="395"/>
                    </a:cubicBezTo>
                    <a:cubicBezTo>
                      <a:pt x="696" y="392"/>
                      <a:pt x="966" y="440"/>
                      <a:pt x="1144" y="157"/>
                    </a:cubicBezTo>
                    <a:cubicBezTo>
                      <a:pt x="755" y="0"/>
                      <a:pt x="395" y="0"/>
                      <a:pt x="0" y="1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3712525" y="2929325"/>
                <a:ext cx="2800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1" extrusionOk="0">
                    <a:moveTo>
                      <a:pt x="992" y="316"/>
                    </a:moveTo>
                    <a:cubicBezTo>
                      <a:pt x="1054" y="288"/>
                      <a:pt x="1082" y="191"/>
                      <a:pt x="1120" y="129"/>
                    </a:cubicBezTo>
                    <a:cubicBezTo>
                      <a:pt x="964" y="0"/>
                      <a:pt x="801" y="56"/>
                      <a:pt x="649" y="45"/>
                    </a:cubicBezTo>
                    <a:cubicBezTo>
                      <a:pt x="479" y="32"/>
                      <a:pt x="306" y="15"/>
                      <a:pt x="133" y="15"/>
                    </a:cubicBezTo>
                    <a:cubicBezTo>
                      <a:pt x="95" y="11"/>
                      <a:pt x="36" y="53"/>
                      <a:pt x="18" y="87"/>
                    </a:cubicBezTo>
                    <a:cubicBezTo>
                      <a:pt x="1" y="125"/>
                      <a:pt x="11" y="188"/>
                      <a:pt x="32" y="226"/>
                    </a:cubicBezTo>
                    <a:cubicBezTo>
                      <a:pt x="53" y="271"/>
                      <a:pt x="95" y="320"/>
                      <a:pt x="136" y="333"/>
                    </a:cubicBezTo>
                    <a:cubicBezTo>
                      <a:pt x="424" y="420"/>
                      <a:pt x="715" y="440"/>
                      <a:pt x="992" y="3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3709600" y="2909750"/>
                <a:ext cx="27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406" extrusionOk="0">
                    <a:moveTo>
                      <a:pt x="987" y="326"/>
                    </a:moveTo>
                    <a:cubicBezTo>
                      <a:pt x="1029" y="316"/>
                      <a:pt x="1091" y="250"/>
                      <a:pt x="1085" y="222"/>
                    </a:cubicBezTo>
                    <a:cubicBezTo>
                      <a:pt x="1071" y="167"/>
                      <a:pt x="1026" y="84"/>
                      <a:pt x="981" y="77"/>
                    </a:cubicBezTo>
                    <a:cubicBezTo>
                      <a:pt x="672" y="22"/>
                      <a:pt x="360" y="1"/>
                      <a:pt x="63" y="70"/>
                    </a:cubicBezTo>
                    <a:cubicBezTo>
                      <a:pt x="0" y="209"/>
                      <a:pt x="55" y="299"/>
                      <a:pt x="163" y="329"/>
                    </a:cubicBezTo>
                    <a:cubicBezTo>
                      <a:pt x="437" y="403"/>
                      <a:pt x="714" y="406"/>
                      <a:pt x="987" y="3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3718675" y="2946225"/>
                <a:ext cx="257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375" extrusionOk="0">
                    <a:moveTo>
                      <a:pt x="978" y="188"/>
                    </a:moveTo>
                    <a:cubicBezTo>
                      <a:pt x="1030" y="87"/>
                      <a:pt x="832" y="7"/>
                      <a:pt x="434" y="1"/>
                    </a:cubicBezTo>
                    <a:cubicBezTo>
                      <a:pt x="396" y="4"/>
                      <a:pt x="274" y="1"/>
                      <a:pt x="157" y="28"/>
                    </a:cubicBezTo>
                    <a:cubicBezTo>
                      <a:pt x="101" y="42"/>
                      <a:pt x="29" y="101"/>
                      <a:pt x="18" y="149"/>
                    </a:cubicBezTo>
                    <a:cubicBezTo>
                      <a:pt x="1" y="242"/>
                      <a:pt x="81" y="302"/>
                      <a:pt x="167" y="316"/>
                    </a:cubicBezTo>
                    <a:cubicBezTo>
                      <a:pt x="285" y="336"/>
                      <a:pt x="407" y="351"/>
                      <a:pt x="524" y="346"/>
                    </a:cubicBezTo>
                    <a:cubicBezTo>
                      <a:pt x="690" y="340"/>
                      <a:pt x="885" y="375"/>
                      <a:pt x="978" y="1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732375" y="2967025"/>
                <a:ext cx="165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5" extrusionOk="0">
                    <a:moveTo>
                      <a:pt x="662" y="149"/>
                    </a:moveTo>
                    <a:cubicBezTo>
                      <a:pt x="361" y="0"/>
                      <a:pt x="361" y="0"/>
                      <a:pt x="1" y="152"/>
                    </a:cubicBezTo>
                    <a:cubicBezTo>
                      <a:pt x="101" y="322"/>
                      <a:pt x="150" y="371"/>
                      <a:pt x="236" y="371"/>
                    </a:cubicBezTo>
                    <a:cubicBezTo>
                      <a:pt x="420" y="374"/>
                      <a:pt x="583" y="333"/>
                      <a:pt x="662" y="1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808775" y="2718575"/>
                <a:ext cx="47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59" extrusionOk="0">
                    <a:moveTo>
                      <a:pt x="150" y="8"/>
                    </a:moveTo>
                    <a:cubicBezTo>
                      <a:pt x="118" y="1"/>
                      <a:pt x="80" y="18"/>
                      <a:pt x="49" y="28"/>
                    </a:cubicBezTo>
                    <a:cubicBezTo>
                      <a:pt x="35" y="32"/>
                      <a:pt x="25" y="49"/>
                      <a:pt x="11" y="60"/>
                    </a:cubicBezTo>
                    <a:cubicBezTo>
                      <a:pt x="11" y="91"/>
                      <a:pt x="1" y="132"/>
                      <a:pt x="14" y="153"/>
                    </a:cubicBezTo>
                    <a:cubicBezTo>
                      <a:pt x="52" y="209"/>
                      <a:pt x="94" y="275"/>
                      <a:pt x="150" y="299"/>
                    </a:cubicBezTo>
                    <a:cubicBezTo>
                      <a:pt x="579" y="492"/>
                      <a:pt x="1026" y="625"/>
                      <a:pt x="1501" y="652"/>
                    </a:cubicBezTo>
                    <a:cubicBezTo>
                      <a:pt x="1632" y="659"/>
                      <a:pt x="1774" y="631"/>
                      <a:pt x="1896" y="420"/>
                    </a:cubicBezTo>
                    <a:cubicBezTo>
                      <a:pt x="1442" y="309"/>
                      <a:pt x="1023" y="206"/>
                      <a:pt x="607" y="108"/>
                    </a:cubicBezTo>
                    <a:cubicBezTo>
                      <a:pt x="454" y="70"/>
                      <a:pt x="302" y="35"/>
                      <a:pt x="15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3814300" y="2734000"/>
                <a:ext cx="4187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579" extrusionOk="0">
                    <a:moveTo>
                      <a:pt x="1335" y="229"/>
                    </a:moveTo>
                    <a:cubicBezTo>
                      <a:pt x="1131" y="191"/>
                      <a:pt x="923" y="174"/>
                      <a:pt x="719" y="136"/>
                    </a:cubicBezTo>
                    <a:cubicBezTo>
                      <a:pt x="503" y="97"/>
                      <a:pt x="292" y="42"/>
                      <a:pt x="92" y="0"/>
                    </a:cubicBezTo>
                    <a:cubicBezTo>
                      <a:pt x="1" y="118"/>
                      <a:pt x="29" y="212"/>
                      <a:pt x="112" y="285"/>
                    </a:cubicBezTo>
                    <a:cubicBezTo>
                      <a:pt x="175" y="337"/>
                      <a:pt x="254" y="392"/>
                      <a:pt x="334" y="403"/>
                    </a:cubicBezTo>
                    <a:cubicBezTo>
                      <a:pt x="708" y="468"/>
                      <a:pt x="1085" y="524"/>
                      <a:pt x="1464" y="572"/>
                    </a:cubicBezTo>
                    <a:cubicBezTo>
                      <a:pt x="1518" y="579"/>
                      <a:pt x="1584" y="534"/>
                      <a:pt x="1675" y="499"/>
                    </a:cubicBezTo>
                    <a:cubicBezTo>
                      <a:pt x="1612" y="285"/>
                      <a:pt x="1470" y="257"/>
                      <a:pt x="1335" y="2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3807125" y="2690700"/>
                <a:ext cx="4082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14" extrusionOk="0">
                    <a:moveTo>
                      <a:pt x="56" y="277"/>
                    </a:moveTo>
                    <a:cubicBezTo>
                      <a:pt x="104" y="336"/>
                      <a:pt x="198" y="381"/>
                      <a:pt x="278" y="392"/>
                    </a:cubicBezTo>
                    <a:cubicBezTo>
                      <a:pt x="704" y="447"/>
                      <a:pt x="1134" y="513"/>
                      <a:pt x="1570" y="451"/>
                    </a:cubicBezTo>
                    <a:cubicBezTo>
                      <a:pt x="1588" y="447"/>
                      <a:pt x="1598" y="402"/>
                      <a:pt x="1633" y="343"/>
                    </a:cubicBezTo>
                    <a:cubicBezTo>
                      <a:pt x="1164" y="21"/>
                      <a:pt x="600" y="142"/>
                      <a:pt x="0" y="0"/>
                    </a:cubicBezTo>
                    <a:cubicBezTo>
                      <a:pt x="25" y="136"/>
                      <a:pt x="14" y="229"/>
                      <a:pt x="56" y="2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3803750" y="2670075"/>
                <a:ext cx="38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79" extrusionOk="0">
                    <a:moveTo>
                      <a:pt x="863" y="97"/>
                    </a:moveTo>
                    <a:cubicBezTo>
                      <a:pt x="776" y="87"/>
                      <a:pt x="690" y="83"/>
                      <a:pt x="603" y="70"/>
                    </a:cubicBezTo>
                    <a:cubicBezTo>
                      <a:pt x="499" y="52"/>
                      <a:pt x="399" y="14"/>
                      <a:pt x="295" y="8"/>
                    </a:cubicBezTo>
                    <a:cubicBezTo>
                      <a:pt x="218" y="0"/>
                      <a:pt x="135" y="25"/>
                      <a:pt x="0" y="38"/>
                    </a:cubicBezTo>
                    <a:cubicBezTo>
                      <a:pt x="80" y="156"/>
                      <a:pt x="114" y="275"/>
                      <a:pt x="188" y="302"/>
                    </a:cubicBezTo>
                    <a:cubicBezTo>
                      <a:pt x="603" y="472"/>
                      <a:pt x="1022" y="478"/>
                      <a:pt x="1549" y="243"/>
                    </a:cubicBezTo>
                    <a:cubicBezTo>
                      <a:pt x="1341" y="187"/>
                      <a:pt x="1258" y="160"/>
                      <a:pt x="1175" y="146"/>
                    </a:cubicBezTo>
                    <a:cubicBezTo>
                      <a:pt x="1071" y="125"/>
                      <a:pt x="967" y="112"/>
                      <a:pt x="863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3803150" y="2644700"/>
                <a:ext cx="315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486" extrusionOk="0">
                    <a:moveTo>
                      <a:pt x="173" y="7"/>
                    </a:moveTo>
                    <a:cubicBezTo>
                      <a:pt x="159" y="4"/>
                      <a:pt x="138" y="1"/>
                      <a:pt x="125" y="11"/>
                    </a:cubicBezTo>
                    <a:cubicBezTo>
                      <a:pt x="83" y="31"/>
                      <a:pt x="24" y="55"/>
                      <a:pt x="14" y="90"/>
                    </a:cubicBezTo>
                    <a:cubicBezTo>
                      <a:pt x="0" y="129"/>
                      <a:pt x="24" y="184"/>
                      <a:pt x="42" y="225"/>
                    </a:cubicBezTo>
                    <a:cubicBezTo>
                      <a:pt x="55" y="253"/>
                      <a:pt x="83" y="284"/>
                      <a:pt x="111" y="298"/>
                    </a:cubicBezTo>
                    <a:cubicBezTo>
                      <a:pt x="471" y="458"/>
                      <a:pt x="835" y="485"/>
                      <a:pt x="1203" y="316"/>
                    </a:cubicBezTo>
                    <a:cubicBezTo>
                      <a:pt x="1227" y="305"/>
                      <a:pt x="1234" y="263"/>
                      <a:pt x="1261" y="208"/>
                    </a:cubicBezTo>
                    <a:cubicBezTo>
                      <a:pt x="1174" y="167"/>
                      <a:pt x="1088" y="105"/>
                      <a:pt x="998" y="90"/>
                    </a:cubicBezTo>
                    <a:cubicBezTo>
                      <a:pt x="725" y="52"/>
                      <a:pt x="450" y="31"/>
                      <a:pt x="173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3794750" y="2605525"/>
                <a:ext cx="270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321" extrusionOk="0">
                    <a:moveTo>
                      <a:pt x="114" y="289"/>
                    </a:moveTo>
                    <a:cubicBezTo>
                      <a:pt x="170" y="316"/>
                      <a:pt x="250" y="316"/>
                      <a:pt x="319" y="316"/>
                    </a:cubicBezTo>
                    <a:cubicBezTo>
                      <a:pt x="562" y="320"/>
                      <a:pt x="797" y="275"/>
                      <a:pt x="1081" y="164"/>
                    </a:cubicBezTo>
                    <a:cubicBezTo>
                      <a:pt x="953" y="105"/>
                      <a:pt x="869" y="39"/>
                      <a:pt x="780" y="29"/>
                    </a:cubicBezTo>
                    <a:cubicBezTo>
                      <a:pt x="562" y="4"/>
                      <a:pt x="336" y="1"/>
                      <a:pt x="111" y="8"/>
                    </a:cubicBezTo>
                    <a:cubicBezTo>
                      <a:pt x="69" y="8"/>
                      <a:pt x="0" y="95"/>
                      <a:pt x="0" y="143"/>
                    </a:cubicBezTo>
                    <a:cubicBezTo>
                      <a:pt x="4" y="196"/>
                      <a:pt x="63" y="261"/>
                      <a:pt x="114" y="2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3806525" y="2623550"/>
                <a:ext cx="27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89" extrusionOk="0">
                    <a:moveTo>
                      <a:pt x="0" y="185"/>
                    </a:moveTo>
                    <a:cubicBezTo>
                      <a:pt x="416" y="281"/>
                      <a:pt x="635" y="289"/>
                      <a:pt x="950" y="198"/>
                    </a:cubicBezTo>
                    <a:cubicBezTo>
                      <a:pt x="998" y="185"/>
                      <a:pt x="1036" y="126"/>
                      <a:pt x="1099" y="70"/>
                    </a:cubicBezTo>
                    <a:cubicBezTo>
                      <a:pt x="534" y="1"/>
                      <a:pt x="225" y="36"/>
                      <a:pt x="0" y="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3809025" y="2576175"/>
                <a:ext cx="59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2" extrusionOk="0">
                    <a:moveTo>
                      <a:pt x="105" y="219"/>
                    </a:moveTo>
                    <a:cubicBezTo>
                      <a:pt x="140" y="222"/>
                      <a:pt x="181" y="185"/>
                      <a:pt x="236" y="156"/>
                    </a:cubicBezTo>
                    <a:cubicBezTo>
                      <a:pt x="199" y="105"/>
                      <a:pt x="178" y="60"/>
                      <a:pt x="143" y="35"/>
                    </a:cubicBezTo>
                    <a:cubicBezTo>
                      <a:pt x="90" y="1"/>
                      <a:pt x="1" y="66"/>
                      <a:pt x="18" y="129"/>
                    </a:cubicBezTo>
                    <a:cubicBezTo>
                      <a:pt x="28" y="164"/>
                      <a:pt x="70" y="212"/>
                      <a:pt x="105" y="2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3798375" y="2546050"/>
                <a:ext cx="28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73" extrusionOk="0">
                    <a:moveTo>
                      <a:pt x="35" y="69"/>
                    </a:moveTo>
                    <a:cubicBezTo>
                      <a:pt x="63" y="62"/>
                      <a:pt x="87" y="48"/>
                      <a:pt x="115" y="38"/>
                    </a:cubicBezTo>
                    <a:cubicBezTo>
                      <a:pt x="87" y="24"/>
                      <a:pt x="63" y="10"/>
                      <a:pt x="35" y="3"/>
                    </a:cubicBezTo>
                    <a:cubicBezTo>
                      <a:pt x="28" y="0"/>
                      <a:pt x="11" y="24"/>
                      <a:pt x="1" y="34"/>
                    </a:cubicBezTo>
                    <a:cubicBezTo>
                      <a:pt x="14" y="48"/>
                      <a:pt x="28" y="72"/>
                      <a:pt x="35" y="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3469925" y="2814300"/>
                <a:ext cx="296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20" extrusionOk="0">
                    <a:moveTo>
                      <a:pt x="800" y="960"/>
                    </a:moveTo>
                    <a:cubicBezTo>
                      <a:pt x="859" y="992"/>
                      <a:pt x="932" y="1019"/>
                      <a:pt x="994" y="1019"/>
                    </a:cubicBezTo>
                    <a:cubicBezTo>
                      <a:pt x="1053" y="1016"/>
                      <a:pt x="1123" y="978"/>
                      <a:pt x="1165" y="936"/>
                    </a:cubicBezTo>
                    <a:cubicBezTo>
                      <a:pt x="1185" y="915"/>
                      <a:pt x="1171" y="829"/>
                      <a:pt x="1140" y="800"/>
                    </a:cubicBezTo>
                    <a:cubicBezTo>
                      <a:pt x="880" y="555"/>
                      <a:pt x="620" y="309"/>
                      <a:pt x="346" y="80"/>
                    </a:cubicBezTo>
                    <a:cubicBezTo>
                      <a:pt x="284" y="25"/>
                      <a:pt x="162" y="35"/>
                      <a:pt x="0" y="0"/>
                    </a:cubicBezTo>
                    <a:cubicBezTo>
                      <a:pt x="215" y="454"/>
                      <a:pt x="516" y="805"/>
                      <a:pt x="800" y="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3512175" y="2794900"/>
                <a:ext cx="249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61" extrusionOk="0">
                    <a:moveTo>
                      <a:pt x="701" y="998"/>
                    </a:moveTo>
                    <a:cubicBezTo>
                      <a:pt x="732" y="1033"/>
                      <a:pt x="794" y="1061"/>
                      <a:pt x="839" y="1053"/>
                    </a:cubicBezTo>
                    <a:cubicBezTo>
                      <a:pt x="895" y="1050"/>
                      <a:pt x="951" y="1008"/>
                      <a:pt x="988" y="991"/>
                    </a:cubicBezTo>
                    <a:cubicBezTo>
                      <a:pt x="992" y="939"/>
                      <a:pt x="999" y="919"/>
                      <a:pt x="992" y="905"/>
                    </a:cubicBezTo>
                    <a:cubicBezTo>
                      <a:pt x="808" y="537"/>
                      <a:pt x="559" y="222"/>
                      <a:pt x="181" y="17"/>
                    </a:cubicBezTo>
                    <a:cubicBezTo>
                      <a:pt x="150" y="1"/>
                      <a:pt x="60" y="21"/>
                      <a:pt x="46" y="49"/>
                    </a:cubicBezTo>
                    <a:cubicBezTo>
                      <a:pt x="22" y="100"/>
                      <a:pt x="1" y="191"/>
                      <a:pt x="28" y="229"/>
                    </a:cubicBezTo>
                    <a:cubicBezTo>
                      <a:pt x="247" y="489"/>
                      <a:pt x="472" y="745"/>
                      <a:pt x="701" y="9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3456650" y="2820375"/>
                <a:ext cx="237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99" extrusionOk="0">
                    <a:moveTo>
                      <a:pt x="642" y="949"/>
                    </a:moveTo>
                    <a:cubicBezTo>
                      <a:pt x="677" y="981"/>
                      <a:pt x="743" y="998"/>
                      <a:pt x="787" y="991"/>
                    </a:cubicBezTo>
                    <a:cubicBezTo>
                      <a:pt x="843" y="981"/>
                      <a:pt x="891" y="936"/>
                      <a:pt x="947" y="904"/>
                    </a:cubicBezTo>
                    <a:cubicBezTo>
                      <a:pt x="919" y="828"/>
                      <a:pt x="916" y="769"/>
                      <a:pt x="885" y="735"/>
                    </a:cubicBezTo>
                    <a:cubicBezTo>
                      <a:pt x="714" y="527"/>
                      <a:pt x="541" y="319"/>
                      <a:pt x="358" y="114"/>
                    </a:cubicBezTo>
                    <a:cubicBezTo>
                      <a:pt x="316" y="69"/>
                      <a:pt x="247" y="34"/>
                      <a:pt x="185" y="14"/>
                    </a:cubicBezTo>
                    <a:cubicBezTo>
                      <a:pt x="143" y="0"/>
                      <a:pt x="74" y="4"/>
                      <a:pt x="46" y="31"/>
                    </a:cubicBezTo>
                    <a:cubicBezTo>
                      <a:pt x="15" y="55"/>
                      <a:pt x="1" y="128"/>
                      <a:pt x="15" y="162"/>
                    </a:cubicBezTo>
                    <a:cubicBezTo>
                      <a:pt x="153" y="474"/>
                      <a:pt x="392" y="717"/>
                      <a:pt x="642" y="94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3426425" y="2826600"/>
                <a:ext cx="3010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33" extrusionOk="0">
                    <a:moveTo>
                      <a:pt x="1" y="1"/>
                    </a:moveTo>
                    <a:cubicBezTo>
                      <a:pt x="18" y="260"/>
                      <a:pt x="226" y="375"/>
                      <a:pt x="396" y="503"/>
                    </a:cubicBezTo>
                    <a:cubicBezTo>
                      <a:pt x="618" y="669"/>
                      <a:pt x="801" y="911"/>
                      <a:pt x="1203" y="932"/>
                    </a:cubicBezTo>
                    <a:cubicBezTo>
                      <a:pt x="909" y="527"/>
                      <a:pt x="347" y="10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3534250" y="2788400"/>
                <a:ext cx="2187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919" extrusionOk="0">
                    <a:moveTo>
                      <a:pt x="666" y="891"/>
                    </a:moveTo>
                    <a:cubicBezTo>
                      <a:pt x="701" y="918"/>
                      <a:pt x="791" y="901"/>
                      <a:pt x="850" y="888"/>
                    </a:cubicBezTo>
                    <a:cubicBezTo>
                      <a:pt x="864" y="884"/>
                      <a:pt x="874" y="787"/>
                      <a:pt x="853" y="760"/>
                    </a:cubicBezTo>
                    <a:cubicBezTo>
                      <a:pt x="625" y="451"/>
                      <a:pt x="379" y="157"/>
                      <a:pt x="1" y="0"/>
                    </a:cubicBezTo>
                    <a:cubicBezTo>
                      <a:pt x="126" y="378"/>
                      <a:pt x="383" y="645"/>
                      <a:pt x="666" y="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3494875" y="2809350"/>
                <a:ext cx="191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698" extrusionOk="0">
                    <a:moveTo>
                      <a:pt x="596" y="694"/>
                    </a:moveTo>
                    <a:cubicBezTo>
                      <a:pt x="640" y="697"/>
                      <a:pt x="703" y="670"/>
                      <a:pt x="728" y="638"/>
                    </a:cubicBezTo>
                    <a:cubicBezTo>
                      <a:pt x="752" y="603"/>
                      <a:pt x="765" y="528"/>
                      <a:pt x="741" y="499"/>
                    </a:cubicBezTo>
                    <a:cubicBezTo>
                      <a:pt x="575" y="292"/>
                      <a:pt x="426" y="60"/>
                      <a:pt x="97" y="1"/>
                    </a:cubicBezTo>
                    <a:cubicBezTo>
                      <a:pt x="0" y="223"/>
                      <a:pt x="117" y="333"/>
                      <a:pt x="221" y="445"/>
                    </a:cubicBezTo>
                    <a:cubicBezTo>
                      <a:pt x="325" y="552"/>
                      <a:pt x="419" y="687"/>
                      <a:pt x="596" y="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3576800" y="2770900"/>
                <a:ext cx="171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28" extrusionOk="0">
                    <a:moveTo>
                      <a:pt x="469" y="611"/>
                    </a:moveTo>
                    <a:cubicBezTo>
                      <a:pt x="513" y="628"/>
                      <a:pt x="617" y="603"/>
                      <a:pt x="648" y="561"/>
                    </a:cubicBezTo>
                    <a:cubicBezTo>
                      <a:pt x="680" y="524"/>
                      <a:pt x="683" y="420"/>
                      <a:pt x="652" y="385"/>
                    </a:cubicBezTo>
                    <a:cubicBezTo>
                      <a:pt x="541" y="257"/>
                      <a:pt x="416" y="142"/>
                      <a:pt x="288" y="32"/>
                    </a:cubicBezTo>
                    <a:cubicBezTo>
                      <a:pt x="253" y="0"/>
                      <a:pt x="191" y="8"/>
                      <a:pt x="174" y="0"/>
                    </a:cubicBezTo>
                    <a:cubicBezTo>
                      <a:pt x="59" y="0"/>
                      <a:pt x="0" y="112"/>
                      <a:pt x="39" y="195"/>
                    </a:cubicBezTo>
                    <a:cubicBezTo>
                      <a:pt x="128" y="382"/>
                      <a:pt x="271" y="527"/>
                      <a:pt x="469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3557475" y="2779475"/>
                <a:ext cx="16225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67" extrusionOk="0">
                    <a:moveTo>
                      <a:pt x="337" y="610"/>
                    </a:moveTo>
                    <a:cubicBezTo>
                      <a:pt x="431" y="683"/>
                      <a:pt x="527" y="766"/>
                      <a:pt x="649" y="655"/>
                    </a:cubicBezTo>
                    <a:cubicBezTo>
                      <a:pt x="517" y="330"/>
                      <a:pt x="444" y="257"/>
                      <a:pt x="15" y="1"/>
                    </a:cubicBezTo>
                    <a:cubicBezTo>
                      <a:pt x="1" y="288"/>
                      <a:pt x="46" y="375"/>
                      <a:pt x="337" y="6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611525" y="2756775"/>
                <a:ext cx="1200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07" extrusionOk="0">
                    <a:moveTo>
                      <a:pt x="178" y="382"/>
                    </a:moveTo>
                    <a:cubicBezTo>
                      <a:pt x="250" y="406"/>
                      <a:pt x="337" y="392"/>
                      <a:pt x="417" y="382"/>
                    </a:cubicBezTo>
                    <a:cubicBezTo>
                      <a:pt x="441" y="382"/>
                      <a:pt x="455" y="333"/>
                      <a:pt x="476" y="306"/>
                    </a:cubicBezTo>
                    <a:cubicBezTo>
                      <a:pt x="476" y="292"/>
                      <a:pt x="479" y="274"/>
                      <a:pt x="472" y="257"/>
                    </a:cubicBezTo>
                    <a:cubicBezTo>
                      <a:pt x="431" y="98"/>
                      <a:pt x="220" y="1"/>
                      <a:pt x="63" y="77"/>
                    </a:cubicBezTo>
                    <a:cubicBezTo>
                      <a:pt x="39" y="87"/>
                      <a:pt x="18" y="125"/>
                      <a:pt x="15" y="157"/>
                    </a:cubicBezTo>
                    <a:cubicBezTo>
                      <a:pt x="1" y="274"/>
                      <a:pt x="77" y="347"/>
                      <a:pt x="178" y="3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594650" y="2761975"/>
                <a:ext cx="10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48" extrusionOk="0">
                    <a:moveTo>
                      <a:pt x="433" y="378"/>
                    </a:moveTo>
                    <a:cubicBezTo>
                      <a:pt x="433" y="306"/>
                      <a:pt x="402" y="219"/>
                      <a:pt x="354" y="167"/>
                    </a:cubicBezTo>
                    <a:cubicBezTo>
                      <a:pt x="292" y="98"/>
                      <a:pt x="194" y="56"/>
                      <a:pt x="111" y="0"/>
                    </a:cubicBezTo>
                    <a:cubicBezTo>
                      <a:pt x="1" y="160"/>
                      <a:pt x="56" y="267"/>
                      <a:pt x="170" y="361"/>
                    </a:cubicBezTo>
                    <a:cubicBezTo>
                      <a:pt x="267" y="437"/>
                      <a:pt x="433" y="448"/>
                      <a:pt x="433" y="3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3572550" y="2876750"/>
                <a:ext cx="196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67" extrusionOk="0">
                    <a:moveTo>
                      <a:pt x="282" y="805"/>
                    </a:moveTo>
                    <a:cubicBezTo>
                      <a:pt x="264" y="721"/>
                      <a:pt x="247" y="642"/>
                      <a:pt x="233" y="562"/>
                    </a:cubicBezTo>
                    <a:cubicBezTo>
                      <a:pt x="233" y="552"/>
                      <a:pt x="250" y="534"/>
                      <a:pt x="257" y="520"/>
                    </a:cubicBezTo>
                    <a:cubicBezTo>
                      <a:pt x="621" y="517"/>
                      <a:pt x="621" y="517"/>
                      <a:pt x="784" y="365"/>
                    </a:cubicBezTo>
                    <a:cubicBezTo>
                      <a:pt x="628" y="226"/>
                      <a:pt x="323" y="49"/>
                      <a:pt x="184" y="18"/>
                    </a:cubicBezTo>
                    <a:cubicBezTo>
                      <a:pt x="105" y="0"/>
                      <a:pt x="1" y="80"/>
                      <a:pt x="12" y="160"/>
                    </a:cubicBezTo>
                    <a:cubicBezTo>
                      <a:pt x="32" y="357"/>
                      <a:pt x="49" y="555"/>
                      <a:pt x="91" y="749"/>
                    </a:cubicBezTo>
                    <a:cubicBezTo>
                      <a:pt x="111" y="849"/>
                      <a:pt x="199" y="867"/>
                      <a:pt x="282" y="8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3589025" y="2848075"/>
                <a:ext cx="2572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20" extrusionOk="0">
                    <a:moveTo>
                      <a:pt x="114" y="313"/>
                    </a:moveTo>
                    <a:cubicBezTo>
                      <a:pt x="371" y="354"/>
                      <a:pt x="627" y="396"/>
                      <a:pt x="883" y="417"/>
                    </a:cubicBezTo>
                    <a:cubicBezTo>
                      <a:pt x="928" y="420"/>
                      <a:pt x="1011" y="343"/>
                      <a:pt x="1019" y="295"/>
                    </a:cubicBezTo>
                    <a:cubicBezTo>
                      <a:pt x="1029" y="244"/>
                      <a:pt x="977" y="150"/>
                      <a:pt x="932" y="135"/>
                    </a:cubicBezTo>
                    <a:cubicBezTo>
                      <a:pt x="735" y="77"/>
                      <a:pt x="527" y="42"/>
                      <a:pt x="330" y="1"/>
                    </a:cubicBezTo>
                    <a:cubicBezTo>
                      <a:pt x="236" y="18"/>
                      <a:pt x="149" y="28"/>
                      <a:pt x="69" y="52"/>
                    </a:cubicBezTo>
                    <a:cubicBezTo>
                      <a:pt x="39" y="60"/>
                      <a:pt x="0" y="94"/>
                      <a:pt x="0" y="119"/>
                    </a:cubicBezTo>
                    <a:cubicBezTo>
                      <a:pt x="0" y="164"/>
                      <a:pt x="14" y="212"/>
                      <a:pt x="39" y="250"/>
                    </a:cubicBezTo>
                    <a:cubicBezTo>
                      <a:pt x="52" y="278"/>
                      <a:pt x="87" y="309"/>
                      <a:pt x="114" y="3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3584950" y="2862975"/>
                <a:ext cx="206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826" h="445" extrusionOk="0">
                    <a:moveTo>
                      <a:pt x="83" y="288"/>
                    </a:moveTo>
                    <a:cubicBezTo>
                      <a:pt x="236" y="364"/>
                      <a:pt x="405" y="406"/>
                      <a:pt x="520" y="444"/>
                    </a:cubicBezTo>
                    <a:cubicBezTo>
                      <a:pt x="610" y="433"/>
                      <a:pt x="651" y="444"/>
                      <a:pt x="676" y="427"/>
                    </a:cubicBezTo>
                    <a:cubicBezTo>
                      <a:pt x="731" y="392"/>
                      <a:pt x="811" y="350"/>
                      <a:pt x="818" y="305"/>
                    </a:cubicBezTo>
                    <a:cubicBezTo>
                      <a:pt x="825" y="257"/>
                      <a:pt x="770" y="167"/>
                      <a:pt x="721" y="150"/>
                    </a:cubicBezTo>
                    <a:cubicBezTo>
                      <a:pt x="544" y="91"/>
                      <a:pt x="357" y="46"/>
                      <a:pt x="170" y="11"/>
                    </a:cubicBezTo>
                    <a:cubicBezTo>
                      <a:pt x="118" y="1"/>
                      <a:pt x="0" y="59"/>
                      <a:pt x="4" y="80"/>
                    </a:cubicBezTo>
                    <a:cubicBezTo>
                      <a:pt x="10" y="153"/>
                      <a:pt x="31" y="260"/>
                      <a:pt x="83" y="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3599225" y="2832225"/>
                <a:ext cx="240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69" extrusionOk="0">
                    <a:moveTo>
                      <a:pt x="961" y="337"/>
                    </a:moveTo>
                    <a:cubicBezTo>
                      <a:pt x="628" y="94"/>
                      <a:pt x="351" y="0"/>
                      <a:pt x="1" y="63"/>
                    </a:cubicBezTo>
                    <a:cubicBezTo>
                      <a:pt x="208" y="406"/>
                      <a:pt x="403" y="468"/>
                      <a:pt x="961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3555050" y="2923000"/>
                <a:ext cx="167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5" extrusionOk="0">
                    <a:moveTo>
                      <a:pt x="365" y="448"/>
                    </a:moveTo>
                    <a:cubicBezTo>
                      <a:pt x="462" y="448"/>
                      <a:pt x="483" y="455"/>
                      <a:pt x="496" y="448"/>
                    </a:cubicBezTo>
                    <a:cubicBezTo>
                      <a:pt x="555" y="416"/>
                      <a:pt x="642" y="392"/>
                      <a:pt x="656" y="351"/>
                    </a:cubicBezTo>
                    <a:cubicBezTo>
                      <a:pt x="670" y="303"/>
                      <a:pt x="635" y="209"/>
                      <a:pt x="590" y="181"/>
                    </a:cubicBezTo>
                    <a:cubicBezTo>
                      <a:pt x="472" y="111"/>
                      <a:pt x="341" y="53"/>
                      <a:pt x="208" y="15"/>
                    </a:cubicBezTo>
                    <a:cubicBezTo>
                      <a:pt x="157" y="1"/>
                      <a:pt x="60" y="32"/>
                      <a:pt x="35" y="70"/>
                    </a:cubicBezTo>
                    <a:cubicBezTo>
                      <a:pt x="5" y="119"/>
                      <a:pt x="1" y="229"/>
                      <a:pt x="35" y="257"/>
                    </a:cubicBezTo>
                    <a:cubicBezTo>
                      <a:pt x="157" y="344"/>
                      <a:pt x="296" y="406"/>
                      <a:pt x="365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3606250" y="2820900"/>
                <a:ext cx="273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329" extrusionOk="0">
                    <a:moveTo>
                      <a:pt x="1" y="117"/>
                    </a:moveTo>
                    <a:cubicBezTo>
                      <a:pt x="264" y="301"/>
                      <a:pt x="333" y="329"/>
                      <a:pt x="604" y="301"/>
                    </a:cubicBezTo>
                    <a:cubicBezTo>
                      <a:pt x="767" y="287"/>
                      <a:pt x="930" y="256"/>
                      <a:pt x="1092" y="229"/>
                    </a:cubicBezTo>
                    <a:cubicBezTo>
                      <a:pt x="735" y="31"/>
                      <a:pt x="437" y="0"/>
                      <a:pt x="1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3560075" y="2903175"/>
                <a:ext cx="1345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37" extrusionOk="0">
                    <a:moveTo>
                      <a:pt x="538" y="357"/>
                    </a:moveTo>
                    <a:cubicBezTo>
                      <a:pt x="458" y="122"/>
                      <a:pt x="327" y="0"/>
                      <a:pt x="136" y="4"/>
                    </a:cubicBezTo>
                    <a:cubicBezTo>
                      <a:pt x="98" y="4"/>
                      <a:pt x="42" y="49"/>
                      <a:pt x="22" y="87"/>
                    </a:cubicBezTo>
                    <a:cubicBezTo>
                      <a:pt x="4" y="128"/>
                      <a:pt x="1" y="191"/>
                      <a:pt x="22" y="229"/>
                    </a:cubicBezTo>
                    <a:cubicBezTo>
                      <a:pt x="126" y="402"/>
                      <a:pt x="271" y="437"/>
                      <a:pt x="538" y="3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3554875" y="2942500"/>
                <a:ext cx="84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281" extrusionOk="0">
                    <a:moveTo>
                      <a:pt x="337" y="163"/>
                    </a:moveTo>
                    <a:cubicBezTo>
                      <a:pt x="303" y="118"/>
                      <a:pt x="274" y="56"/>
                      <a:pt x="223" y="28"/>
                    </a:cubicBezTo>
                    <a:cubicBezTo>
                      <a:pt x="174" y="1"/>
                      <a:pt x="102" y="1"/>
                      <a:pt x="39" y="1"/>
                    </a:cubicBezTo>
                    <a:cubicBezTo>
                      <a:pt x="25" y="4"/>
                      <a:pt x="1" y="56"/>
                      <a:pt x="1" y="84"/>
                    </a:cubicBezTo>
                    <a:cubicBezTo>
                      <a:pt x="12" y="212"/>
                      <a:pt x="116" y="281"/>
                      <a:pt x="250" y="243"/>
                    </a:cubicBezTo>
                    <a:cubicBezTo>
                      <a:pt x="278" y="236"/>
                      <a:pt x="295" y="204"/>
                      <a:pt x="337" y="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2"/>
            <p:cNvGrpSpPr/>
            <p:nvPr/>
          </p:nvGrpSpPr>
          <p:grpSpPr>
            <a:xfrm rot="-132709" flipH="1">
              <a:off x="2105638" y="2757839"/>
              <a:ext cx="727154" cy="135877"/>
              <a:chOff x="6193855" y="3228467"/>
              <a:chExt cx="608757" cy="113753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6193855" y="3308404"/>
                <a:ext cx="608757" cy="33816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387" extrusionOk="0">
                    <a:moveTo>
                      <a:pt x="95" y="1"/>
                    </a:moveTo>
                    <a:cubicBezTo>
                      <a:pt x="0" y="1"/>
                      <a:pt x="3" y="155"/>
                      <a:pt x="104" y="164"/>
                    </a:cubicBezTo>
                    <a:cubicBezTo>
                      <a:pt x="1100" y="262"/>
                      <a:pt x="2100" y="282"/>
                      <a:pt x="3102" y="282"/>
                    </a:cubicBezTo>
                    <a:cubicBezTo>
                      <a:pt x="3825" y="282"/>
                      <a:pt x="4549" y="271"/>
                      <a:pt x="5272" y="271"/>
                    </a:cubicBezTo>
                    <a:cubicBezTo>
                      <a:pt x="6266" y="271"/>
                      <a:pt x="7258" y="291"/>
                      <a:pt x="8246" y="386"/>
                    </a:cubicBezTo>
                    <a:cubicBezTo>
                      <a:pt x="8249" y="387"/>
                      <a:pt x="8252" y="387"/>
                      <a:pt x="8255" y="387"/>
                    </a:cubicBezTo>
                    <a:cubicBezTo>
                      <a:pt x="8350" y="387"/>
                      <a:pt x="8347" y="233"/>
                      <a:pt x="8246" y="223"/>
                    </a:cubicBezTo>
                    <a:cubicBezTo>
                      <a:pt x="7248" y="127"/>
                      <a:pt x="6246" y="107"/>
                      <a:pt x="5242" y="107"/>
                    </a:cubicBezTo>
                    <a:cubicBezTo>
                      <a:pt x="4531" y="107"/>
                      <a:pt x="3819" y="117"/>
                      <a:pt x="3108" y="117"/>
                    </a:cubicBezTo>
                    <a:cubicBezTo>
                      <a:pt x="2104" y="117"/>
                      <a:pt x="1102" y="98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6195830" y="3228467"/>
                <a:ext cx="364962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283" extrusionOk="0">
                    <a:moveTo>
                      <a:pt x="95" y="1"/>
                    </a:moveTo>
                    <a:cubicBezTo>
                      <a:pt x="0" y="1"/>
                      <a:pt x="3" y="154"/>
                      <a:pt x="104" y="164"/>
                    </a:cubicBezTo>
                    <a:cubicBezTo>
                      <a:pt x="667" y="216"/>
                      <a:pt x="1231" y="227"/>
                      <a:pt x="1797" y="227"/>
                    </a:cubicBezTo>
                    <a:cubicBezTo>
                      <a:pt x="2267" y="227"/>
                      <a:pt x="2737" y="219"/>
                      <a:pt x="3207" y="219"/>
                    </a:cubicBezTo>
                    <a:cubicBezTo>
                      <a:pt x="3773" y="219"/>
                      <a:pt x="4338" y="231"/>
                      <a:pt x="4902" y="282"/>
                    </a:cubicBezTo>
                    <a:cubicBezTo>
                      <a:pt x="4905" y="283"/>
                      <a:pt x="4908" y="283"/>
                      <a:pt x="4911" y="283"/>
                    </a:cubicBezTo>
                    <a:cubicBezTo>
                      <a:pt x="5006" y="283"/>
                      <a:pt x="5003" y="129"/>
                      <a:pt x="4902" y="119"/>
                    </a:cubicBezTo>
                    <a:cubicBezTo>
                      <a:pt x="4338" y="68"/>
                      <a:pt x="3773" y="56"/>
                      <a:pt x="3207" y="56"/>
                    </a:cubicBezTo>
                    <a:cubicBezTo>
                      <a:pt x="2737" y="56"/>
                      <a:pt x="2267" y="64"/>
                      <a:pt x="1797" y="64"/>
                    </a:cubicBezTo>
                    <a:cubicBezTo>
                      <a:pt x="1231" y="64"/>
                      <a:pt x="667" y="53"/>
                      <a:pt x="104" y="1"/>
                    </a:cubicBezTo>
                    <a:cubicBezTo>
                      <a:pt x="101" y="1"/>
                      <a:pt x="9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2"/>
          <p:cNvSpPr/>
          <p:nvPr/>
        </p:nvSpPr>
        <p:spPr>
          <a:xfrm>
            <a:off x="6200727" y="320229"/>
            <a:ext cx="405390" cy="446013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rot="960422">
            <a:off x="7524084" y="3278887"/>
            <a:ext cx="405413" cy="48657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ous-titre 1"/>
          <p:cNvSpPr>
            <a:spLocks noGrp="1"/>
          </p:cNvSpPr>
          <p:nvPr>
            <p:ph type="subTitle" idx="1"/>
          </p:nvPr>
        </p:nvSpPr>
        <p:spPr>
          <a:xfrm>
            <a:off x="1337469" y="314793"/>
            <a:ext cx="2235941" cy="14076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Utiliser la maquette </a:t>
            </a:r>
            <a:r>
              <a:rPr lang="fr-FR" dirty="0" err="1" smtClean="0">
                <a:solidFill>
                  <a:schemeClr val="accent2">
                    <a:lumMod val="90000"/>
                  </a:schemeClr>
                </a:solidFill>
              </a:rPr>
              <a:t>Figma</a:t>
            </a:r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 pour le design des pages 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130" y="164394"/>
            <a:ext cx="4384681" cy="4979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759972" y="1720831"/>
            <a:ext cx="5155233" cy="117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Présentation des améliorations</a:t>
            </a:r>
            <a:endParaRPr dirty="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6548464" y="589964"/>
            <a:ext cx="1102270" cy="1241171"/>
            <a:chOff x="6548464" y="589964"/>
            <a:chExt cx="1102270" cy="1241171"/>
          </a:xfrm>
        </p:grpSpPr>
        <p:sp>
          <p:nvSpPr>
            <p:cNvPr id="408" name="Google Shape;408;p2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2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410" name="Google Shape;410;p2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3" name="Google Shape;443;p29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444" name="Google Shape;444;p29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9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451" name="Google Shape;451;p29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138950" y="3482175"/>
            <a:ext cx="841076" cy="618676"/>
            <a:chOff x="1138950" y="3482175"/>
            <a:chExt cx="841076" cy="618676"/>
          </a:xfrm>
        </p:grpSpPr>
        <p:sp>
          <p:nvSpPr>
            <p:cNvPr id="457" name="Google Shape;457;p29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Code et accessibilité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80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583505" y="335202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Structure du code javascript</a:t>
            </a:r>
            <a:b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</a:b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Sue Ellen Francisco" panose="020B0604020202020204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4415655" y="1014377"/>
            <a:ext cx="20023" cy="365092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56149" y="1070323"/>
            <a:ext cx="854330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Index.js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48298" y="1165365"/>
            <a:ext cx="1636352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Photographer.js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2564" y="383782"/>
            <a:ext cx="1089047" cy="433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Index.html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572110" y="432362"/>
            <a:ext cx="1804327" cy="433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Photographer.html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51" name="Connecteur droit avec flèche 50"/>
          <p:cNvCxnSpPr>
            <a:stCxn id="48" idx="2"/>
            <a:endCxn id="46" idx="0"/>
          </p:cNvCxnSpPr>
          <p:nvPr/>
        </p:nvCxnSpPr>
        <p:spPr>
          <a:xfrm flipH="1">
            <a:off x="5666474" y="866202"/>
            <a:ext cx="1807800" cy="2991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47" idx="2"/>
            <a:endCxn id="8" idx="0"/>
          </p:cNvCxnSpPr>
          <p:nvPr/>
        </p:nvCxnSpPr>
        <p:spPr>
          <a:xfrm>
            <a:off x="837088" y="817622"/>
            <a:ext cx="746226" cy="25270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71859" y="2399326"/>
            <a:ext cx="2249290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photographerFactory.js</a:t>
            </a:r>
          </a:p>
        </p:txBody>
      </p:sp>
      <p:cxnSp>
        <p:nvCxnSpPr>
          <p:cNvPr id="58" name="Connecteur droit avec flèche 57"/>
          <p:cNvCxnSpPr>
            <a:stCxn id="8" idx="2"/>
            <a:endCxn id="57" idx="0"/>
          </p:cNvCxnSpPr>
          <p:nvPr/>
        </p:nvCxnSpPr>
        <p:spPr>
          <a:xfrm flipH="1">
            <a:off x="1296504" y="1504163"/>
            <a:ext cx="286810" cy="8951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916063" y="1291322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Récupérations des données et appels des fonctions pour l’injection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70980" y="3764110"/>
            <a:ext cx="1639499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tabindexIndex.js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2" name="Connecteur droit avec flèche 71"/>
          <p:cNvCxnSpPr>
            <a:stCxn id="57" idx="2"/>
            <a:endCxn id="71" idx="0"/>
          </p:cNvCxnSpPr>
          <p:nvPr/>
        </p:nvCxnSpPr>
        <p:spPr>
          <a:xfrm flipH="1">
            <a:off x="1190730" y="2833166"/>
            <a:ext cx="105774" cy="9309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104587" y="2687808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Création du </a:t>
            </a:r>
            <a:r>
              <a:rPr lang="fr-FR" dirty="0" err="1" smtClean="0">
                <a:solidFill>
                  <a:schemeClr val="tx1"/>
                </a:solidFill>
              </a:rPr>
              <a:t>template</a:t>
            </a:r>
            <a:r>
              <a:rPr lang="fr-FR" dirty="0" smtClean="0">
                <a:solidFill>
                  <a:schemeClr val="tx1"/>
                </a:solidFill>
              </a:rPr>
              <a:t> et injection des données 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777129" y="4044012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Gestion de l’utilisation de la navigation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411544" y="1291322"/>
            <a:ext cx="1736246" cy="9310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Récupérations des données et appels des fonctions pour l’injection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02465" y="2381489"/>
            <a:ext cx="2249290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MediaFactory.js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0" name="Connecteur droit avec flèche 79"/>
          <p:cNvCxnSpPr>
            <a:stCxn id="46" idx="2"/>
            <a:endCxn id="79" idx="0"/>
          </p:cNvCxnSpPr>
          <p:nvPr/>
        </p:nvCxnSpPr>
        <p:spPr>
          <a:xfrm>
            <a:off x="5666474" y="1599205"/>
            <a:ext cx="160636" cy="7822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604179" y="3550526"/>
            <a:ext cx="1967931" cy="53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lightBoxNavigation.js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2" name="Connecteur droit avec flèche 81"/>
          <p:cNvCxnSpPr>
            <a:stCxn id="79" idx="2"/>
            <a:endCxn id="81" idx="0"/>
          </p:cNvCxnSpPr>
          <p:nvPr/>
        </p:nvCxnSpPr>
        <p:spPr>
          <a:xfrm flipH="1">
            <a:off x="5588145" y="2815329"/>
            <a:ext cx="238965" cy="7351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712790" y="3219987"/>
            <a:ext cx="1639499" cy="43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contactForm.js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9" name="Connecteur droit avec flèche 88"/>
          <p:cNvCxnSpPr>
            <a:stCxn id="79" idx="2"/>
            <a:endCxn id="88" idx="0"/>
          </p:cNvCxnSpPr>
          <p:nvPr/>
        </p:nvCxnSpPr>
        <p:spPr>
          <a:xfrm>
            <a:off x="5827110" y="2815329"/>
            <a:ext cx="1705430" cy="40465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81591" y="4137065"/>
            <a:ext cx="1967931" cy="53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tx1"/>
                </a:solidFill>
              </a:rPr>
              <a:t>modal</a:t>
            </a:r>
            <a:r>
              <a:rPr lang="fr-FR" dirty="0" smtClean="0">
                <a:solidFill>
                  <a:schemeClr val="tx1"/>
                </a:solidFill>
              </a:rPr>
              <a:t>Navigation.js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/>
          <p:cNvCxnSpPr>
            <a:stCxn id="88" idx="2"/>
            <a:endCxn id="26" idx="0"/>
          </p:cNvCxnSpPr>
          <p:nvPr/>
        </p:nvCxnSpPr>
        <p:spPr>
          <a:xfrm>
            <a:off x="7532540" y="3653827"/>
            <a:ext cx="233017" cy="4832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4" y="1043608"/>
            <a:ext cx="4444058" cy="1612367"/>
          </a:xfrm>
          <a:prstGeom prst="rect">
            <a:avLst/>
          </a:prstGeom>
        </p:spPr>
      </p:pic>
      <p:sp>
        <p:nvSpPr>
          <p:cNvPr id="40" name="Google Shape;657;p34"/>
          <p:cNvSpPr txBox="1">
            <a:spLocks noGrp="1"/>
          </p:cNvSpPr>
          <p:nvPr>
            <p:ph type="title" idx="4294967295"/>
          </p:nvPr>
        </p:nvSpPr>
        <p:spPr>
          <a:xfrm>
            <a:off x="1583505" y="335202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La page index.html</a:t>
            </a:r>
            <a:endParaRPr sz="3600" dirty="0">
              <a:solidFill>
                <a:schemeClr val="accent3">
                  <a:lumMod val="60000"/>
                  <a:lumOff val="40000"/>
                </a:schemeClr>
              </a:solidFill>
              <a:latin typeface="Sue Ellen Francisco" panose="020B060402020202020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931" y="1585195"/>
            <a:ext cx="4644015" cy="3227831"/>
          </a:xfrm>
          <a:prstGeom prst="rect">
            <a:avLst/>
          </a:prstGeom>
        </p:spPr>
      </p:pic>
      <p:sp>
        <p:nvSpPr>
          <p:cNvPr id="42" name="Sous-titre 1"/>
          <p:cNvSpPr>
            <a:spLocks noGrp="1"/>
          </p:cNvSpPr>
          <p:nvPr>
            <p:ph type="subTitle" idx="1"/>
          </p:nvPr>
        </p:nvSpPr>
        <p:spPr>
          <a:xfrm>
            <a:off x="142752" y="606085"/>
            <a:ext cx="1152131" cy="570980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html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9" y="3020275"/>
            <a:ext cx="4414143" cy="1157905"/>
          </a:xfrm>
          <a:prstGeom prst="rect">
            <a:avLst/>
          </a:prstGeom>
        </p:spPr>
      </p:pic>
      <p:sp>
        <p:nvSpPr>
          <p:cNvPr id="44" name="Sous-titre 1"/>
          <p:cNvSpPr txBox="1">
            <a:spLocks/>
          </p:cNvSpPr>
          <p:nvPr/>
        </p:nvSpPr>
        <p:spPr>
          <a:xfrm>
            <a:off x="4547700" y="1245238"/>
            <a:ext cx="1300650" cy="57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b="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r>
              <a:rPr lang="fr-FR" dirty="0" smtClean="0">
                <a:solidFill>
                  <a:schemeClr val="accent2">
                    <a:lumMod val="90000"/>
                  </a:schemeClr>
                </a:solidFill>
              </a:rPr>
              <a:t>Le JavaScript</a:t>
            </a:r>
            <a:endParaRPr lang="fr-FR" dirty="0">
              <a:solidFill>
                <a:schemeClr val="accent2">
                  <a:lumMod val="90000"/>
                </a:schemeClr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4152682" y="4074860"/>
            <a:ext cx="685800" cy="159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49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3"/>
          <p:cNvGrpSpPr/>
          <p:nvPr/>
        </p:nvGrpSpPr>
        <p:grpSpPr>
          <a:xfrm>
            <a:off x="6090915" y="1487839"/>
            <a:ext cx="3033408" cy="2480373"/>
            <a:chOff x="6090915" y="1487839"/>
            <a:chExt cx="3033408" cy="2480373"/>
          </a:xfrm>
        </p:grpSpPr>
        <p:grpSp>
          <p:nvGrpSpPr>
            <p:cNvPr id="620" name="Google Shape;620;p33"/>
            <p:cNvGrpSpPr/>
            <p:nvPr/>
          </p:nvGrpSpPr>
          <p:grpSpPr>
            <a:xfrm>
              <a:off x="6749502" y="2208845"/>
              <a:ext cx="2374821" cy="1759367"/>
              <a:chOff x="6749502" y="2208845"/>
              <a:chExt cx="2374821" cy="1759367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6813788" y="2246274"/>
                <a:ext cx="631126" cy="650993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33"/>
              <p:cNvGrpSpPr/>
              <p:nvPr/>
            </p:nvGrpSpPr>
            <p:grpSpPr>
              <a:xfrm>
                <a:off x="6749502" y="2208845"/>
                <a:ext cx="759700" cy="725803"/>
                <a:chOff x="4279125" y="2463925"/>
                <a:chExt cx="543225" cy="518950"/>
              </a:xfrm>
            </p:grpSpPr>
            <p:sp>
              <p:nvSpPr>
                <p:cNvPr id="623" name="Google Shape;623;p33"/>
                <p:cNvSpPr/>
                <p:nvPr/>
              </p:nvSpPr>
              <p:spPr>
                <a:xfrm>
                  <a:off x="4279125" y="2463925"/>
                  <a:ext cx="543225" cy="5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9" h="20758" extrusionOk="0">
                      <a:moveTo>
                        <a:pt x="4602" y="18661"/>
                      </a:moveTo>
                      <a:cubicBezTo>
                        <a:pt x="6126" y="19726"/>
                        <a:pt x="7848" y="20324"/>
                        <a:pt x="9692" y="20623"/>
                      </a:cubicBezTo>
                      <a:cubicBezTo>
                        <a:pt x="9813" y="20640"/>
                        <a:pt x="9934" y="20661"/>
                        <a:pt x="10055" y="20665"/>
                      </a:cubicBezTo>
                      <a:cubicBezTo>
                        <a:pt x="11091" y="20699"/>
                        <a:pt x="12131" y="20758"/>
                        <a:pt x="13160" y="20567"/>
                      </a:cubicBezTo>
                      <a:cubicBezTo>
                        <a:pt x="13814" y="20446"/>
                        <a:pt x="14466" y="20311"/>
                        <a:pt x="15107" y="20131"/>
                      </a:cubicBezTo>
                      <a:cubicBezTo>
                        <a:pt x="15609" y="19992"/>
                        <a:pt x="16095" y="19781"/>
                        <a:pt x="16583" y="19594"/>
                      </a:cubicBezTo>
                      <a:cubicBezTo>
                        <a:pt x="16732" y="19539"/>
                        <a:pt x="16870" y="19469"/>
                        <a:pt x="17013" y="19400"/>
                      </a:cubicBezTo>
                      <a:cubicBezTo>
                        <a:pt x="17553" y="19144"/>
                        <a:pt x="17996" y="18752"/>
                        <a:pt x="18478" y="18416"/>
                      </a:cubicBezTo>
                      <a:cubicBezTo>
                        <a:pt x="19947" y="17383"/>
                        <a:pt x="20720" y="15931"/>
                        <a:pt x="21170" y="14292"/>
                      </a:cubicBezTo>
                      <a:cubicBezTo>
                        <a:pt x="21330" y="13704"/>
                        <a:pt x="21413" y="13097"/>
                        <a:pt x="21530" y="12501"/>
                      </a:cubicBezTo>
                      <a:cubicBezTo>
                        <a:pt x="21569" y="12300"/>
                        <a:pt x="21614" y="12103"/>
                        <a:pt x="21642" y="11902"/>
                      </a:cubicBezTo>
                      <a:cubicBezTo>
                        <a:pt x="21721" y="11348"/>
                        <a:pt x="21725" y="10790"/>
                        <a:pt x="21725" y="10232"/>
                      </a:cubicBezTo>
                      <a:cubicBezTo>
                        <a:pt x="21728" y="9854"/>
                        <a:pt x="21659" y="9498"/>
                        <a:pt x="21538" y="9137"/>
                      </a:cubicBezTo>
                      <a:cubicBezTo>
                        <a:pt x="21430" y="8818"/>
                        <a:pt x="21337" y="8489"/>
                        <a:pt x="21284" y="8156"/>
                      </a:cubicBezTo>
                      <a:cubicBezTo>
                        <a:pt x="21185" y="7553"/>
                        <a:pt x="21007" y="6971"/>
                        <a:pt x="20785" y="6403"/>
                      </a:cubicBezTo>
                      <a:cubicBezTo>
                        <a:pt x="20633" y="6018"/>
                        <a:pt x="20415" y="5672"/>
                        <a:pt x="20096" y="5395"/>
                      </a:cubicBezTo>
                      <a:cubicBezTo>
                        <a:pt x="19979" y="5294"/>
                        <a:pt x="19850" y="5180"/>
                        <a:pt x="19677" y="5270"/>
                      </a:cubicBezTo>
                      <a:cubicBezTo>
                        <a:pt x="19556" y="5329"/>
                        <a:pt x="19576" y="5544"/>
                        <a:pt x="19746" y="5717"/>
                      </a:cubicBezTo>
                      <a:cubicBezTo>
                        <a:pt x="20162" y="6133"/>
                        <a:pt x="20387" y="6639"/>
                        <a:pt x="20529" y="7197"/>
                      </a:cubicBezTo>
                      <a:cubicBezTo>
                        <a:pt x="20193" y="7581"/>
                        <a:pt x="20193" y="8059"/>
                        <a:pt x="20155" y="8527"/>
                      </a:cubicBezTo>
                      <a:cubicBezTo>
                        <a:pt x="20148" y="8638"/>
                        <a:pt x="20187" y="8759"/>
                        <a:pt x="20366" y="8791"/>
                      </a:cubicBezTo>
                      <a:cubicBezTo>
                        <a:pt x="20651" y="8575"/>
                        <a:pt x="20505" y="8205"/>
                        <a:pt x="20681" y="7859"/>
                      </a:cubicBezTo>
                      <a:cubicBezTo>
                        <a:pt x="20817" y="8288"/>
                        <a:pt x="20859" y="8649"/>
                        <a:pt x="20935" y="9015"/>
                      </a:cubicBezTo>
                      <a:cubicBezTo>
                        <a:pt x="20640" y="9175"/>
                        <a:pt x="20339" y="9261"/>
                        <a:pt x="20027" y="9303"/>
                      </a:cubicBezTo>
                      <a:cubicBezTo>
                        <a:pt x="19698" y="9345"/>
                        <a:pt x="19400" y="9293"/>
                        <a:pt x="19171" y="9026"/>
                      </a:cubicBezTo>
                      <a:cubicBezTo>
                        <a:pt x="19095" y="8940"/>
                        <a:pt x="18988" y="8870"/>
                        <a:pt x="18919" y="8807"/>
                      </a:cubicBezTo>
                      <a:cubicBezTo>
                        <a:pt x="18911" y="8721"/>
                        <a:pt x="18901" y="8669"/>
                        <a:pt x="18908" y="8620"/>
                      </a:cubicBezTo>
                      <a:cubicBezTo>
                        <a:pt x="18984" y="7948"/>
                        <a:pt x="19064" y="7277"/>
                        <a:pt x="19136" y="6604"/>
                      </a:cubicBezTo>
                      <a:cubicBezTo>
                        <a:pt x="19154" y="6455"/>
                        <a:pt x="19157" y="6299"/>
                        <a:pt x="19143" y="6151"/>
                      </a:cubicBezTo>
                      <a:cubicBezTo>
                        <a:pt x="19140" y="6098"/>
                        <a:pt x="19074" y="6053"/>
                        <a:pt x="19036" y="6005"/>
                      </a:cubicBezTo>
                      <a:cubicBezTo>
                        <a:pt x="18953" y="6053"/>
                        <a:pt x="18894" y="6088"/>
                        <a:pt x="18831" y="6126"/>
                      </a:cubicBezTo>
                      <a:cubicBezTo>
                        <a:pt x="18707" y="5977"/>
                        <a:pt x="18839" y="5724"/>
                        <a:pt x="18575" y="5593"/>
                      </a:cubicBezTo>
                      <a:cubicBezTo>
                        <a:pt x="18499" y="5939"/>
                        <a:pt x="18426" y="6268"/>
                        <a:pt x="18353" y="6597"/>
                      </a:cubicBezTo>
                      <a:cubicBezTo>
                        <a:pt x="18253" y="7061"/>
                        <a:pt x="18156" y="7523"/>
                        <a:pt x="18052" y="7987"/>
                      </a:cubicBezTo>
                      <a:cubicBezTo>
                        <a:pt x="18038" y="8056"/>
                        <a:pt x="17986" y="8111"/>
                        <a:pt x="17903" y="8073"/>
                      </a:cubicBezTo>
                      <a:cubicBezTo>
                        <a:pt x="17865" y="8056"/>
                        <a:pt x="17823" y="8001"/>
                        <a:pt x="17823" y="7963"/>
                      </a:cubicBezTo>
                      <a:cubicBezTo>
                        <a:pt x="17817" y="7862"/>
                        <a:pt x="17830" y="7761"/>
                        <a:pt x="17844" y="7661"/>
                      </a:cubicBezTo>
                      <a:cubicBezTo>
                        <a:pt x="17937" y="7075"/>
                        <a:pt x="18035" y="6490"/>
                        <a:pt x="18124" y="5904"/>
                      </a:cubicBezTo>
                      <a:cubicBezTo>
                        <a:pt x="18149" y="5741"/>
                        <a:pt x="18153" y="5572"/>
                        <a:pt x="18153" y="5402"/>
                      </a:cubicBezTo>
                      <a:cubicBezTo>
                        <a:pt x="18153" y="5364"/>
                        <a:pt x="18100" y="5294"/>
                        <a:pt x="18073" y="5294"/>
                      </a:cubicBezTo>
                      <a:cubicBezTo>
                        <a:pt x="18011" y="5291"/>
                        <a:pt x="17910" y="5308"/>
                        <a:pt x="17892" y="5343"/>
                      </a:cubicBezTo>
                      <a:cubicBezTo>
                        <a:pt x="17823" y="5499"/>
                        <a:pt x="17775" y="5658"/>
                        <a:pt x="17734" y="5821"/>
                      </a:cubicBezTo>
                      <a:cubicBezTo>
                        <a:pt x="17695" y="5970"/>
                        <a:pt x="17685" y="6122"/>
                        <a:pt x="17650" y="6271"/>
                      </a:cubicBezTo>
                      <a:cubicBezTo>
                        <a:pt x="17619" y="6400"/>
                        <a:pt x="17654" y="6549"/>
                        <a:pt x="17532" y="6715"/>
                      </a:cubicBezTo>
                      <a:cubicBezTo>
                        <a:pt x="17463" y="6255"/>
                        <a:pt x="17508" y="5849"/>
                        <a:pt x="17532" y="5447"/>
                      </a:cubicBezTo>
                      <a:cubicBezTo>
                        <a:pt x="17547" y="5222"/>
                        <a:pt x="17622" y="5166"/>
                        <a:pt x="17865" y="5139"/>
                      </a:cubicBezTo>
                      <a:cubicBezTo>
                        <a:pt x="18249" y="5097"/>
                        <a:pt x="18631" y="5055"/>
                        <a:pt x="19015" y="5014"/>
                      </a:cubicBezTo>
                      <a:cubicBezTo>
                        <a:pt x="19050" y="5011"/>
                        <a:pt x="19085" y="5020"/>
                        <a:pt x="19098" y="5024"/>
                      </a:cubicBezTo>
                      <a:cubicBezTo>
                        <a:pt x="19234" y="5097"/>
                        <a:pt x="19348" y="5163"/>
                        <a:pt x="19487" y="5239"/>
                      </a:cubicBezTo>
                      <a:cubicBezTo>
                        <a:pt x="19590" y="4931"/>
                        <a:pt x="19448" y="4709"/>
                        <a:pt x="19299" y="4508"/>
                      </a:cubicBezTo>
                      <a:cubicBezTo>
                        <a:pt x="19018" y="4141"/>
                        <a:pt x="18759" y="3760"/>
                        <a:pt x="18399" y="3451"/>
                      </a:cubicBezTo>
                      <a:cubicBezTo>
                        <a:pt x="18108" y="3209"/>
                        <a:pt x="17841" y="2935"/>
                        <a:pt x="17595" y="2647"/>
                      </a:cubicBezTo>
                      <a:cubicBezTo>
                        <a:pt x="17241" y="2231"/>
                        <a:pt x="16791" y="1944"/>
                        <a:pt x="16295" y="1718"/>
                      </a:cubicBezTo>
                      <a:cubicBezTo>
                        <a:pt x="15582" y="1393"/>
                        <a:pt x="14840" y="1123"/>
                        <a:pt x="14081" y="908"/>
                      </a:cubicBezTo>
                      <a:cubicBezTo>
                        <a:pt x="13592" y="770"/>
                        <a:pt x="13108" y="621"/>
                        <a:pt x="12615" y="492"/>
                      </a:cubicBezTo>
                      <a:cubicBezTo>
                        <a:pt x="12279" y="405"/>
                        <a:pt x="11929" y="346"/>
                        <a:pt x="11587" y="284"/>
                      </a:cubicBezTo>
                      <a:cubicBezTo>
                        <a:pt x="11365" y="242"/>
                        <a:pt x="11136" y="208"/>
                        <a:pt x="10911" y="177"/>
                      </a:cubicBezTo>
                      <a:cubicBezTo>
                        <a:pt x="10464" y="114"/>
                        <a:pt x="10028" y="0"/>
                        <a:pt x="9567" y="45"/>
                      </a:cubicBezTo>
                      <a:cubicBezTo>
                        <a:pt x="9345" y="66"/>
                        <a:pt x="9113" y="28"/>
                        <a:pt x="8888" y="18"/>
                      </a:cubicBezTo>
                      <a:cubicBezTo>
                        <a:pt x="8818" y="14"/>
                        <a:pt x="8749" y="18"/>
                        <a:pt x="8680" y="24"/>
                      </a:cubicBezTo>
                      <a:cubicBezTo>
                        <a:pt x="7512" y="153"/>
                        <a:pt x="6434" y="554"/>
                        <a:pt x="5381" y="1026"/>
                      </a:cubicBezTo>
                      <a:cubicBezTo>
                        <a:pt x="5288" y="1067"/>
                        <a:pt x="5198" y="1130"/>
                        <a:pt x="5115" y="1192"/>
                      </a:cubicBezTo>
                      <a:cubicBezTo>
                        <a:pt x="4661" y="1539"/>
                        <a:pt x="4203" y="1878"/>
                        <a:pt x="3759" y="2238"/>
                      </a:cubicBezTo>
                      <a:cubicBezTo>
                        <a:pt x="2578" y="3191"/>
                        <a:pt x="1701" y="4363"/>
                        <a:pt x="1130" y="5738"/>
                      </a:cubicBezTo>
                      <a:cubicBezTo>
                        <a:pt x="828" y="6458"/>
                        <a:pt x="554" y="7190"/>
                        <a:pt x="378" y="7952"/>
                      </a:cubicBezTo>
                      <a:cubicBezTo>
                        <a:pt x="14" y="9504"/>
                        <a:pt x="1" y="11039"/>
                        <a:pt x="638" y="12536"/>
                      </a:cubicBezTo>
                      <a:cubicBezTo>
                        <a:pt x="1123" y="13676"/>
                        <a:pt x="1611" y="14820"/>
                        <a:pt x="2124" y="15949"/>
                      </a:cubicBezTo>
                      <a:cubicBezTo>
                        <a:pt x="2283" y="16302"/>
                        <a:pt x="2505" y="16638"/>
                        <a:pt x="2748" y="16947"/>
                      </a:cubicBezTo>
                      <a:cubicBezTo>
                        <a:pt x="3268" y="17609"/>
                        <a:pt x="3901" y="18170"/>
                        <a:pt x="4602" y="18661"/>
                      </a:cubicBezTo>
                      <a:close/>
                      <a:moveTo>
                        <a:pt x="8493" y="18159"/>
                      </a:moveTo>
                      <a:cubicBezTo>
                        <a:pt x="8295" y="18156"/>
                        <a:pt x="8261" y="18017"/>
                        <a:pt x="8243" y="17903"/>
                      </a:cubicBezTo>
                      <a:cubicBezTo>
                        <a:pt x="8208" y="17681"/>
                        <a:pt x="8389" y="17605"/>
                        <a:pt x="8582" y="17473"/>
                      </a:cubicBezTo>
                      <a:cubicBezTo>
                        <a:pt x="8611" y="17740"/>
                        <a:pt x="8541" y="17938"/>
                        <a:pt x="8493" y="18159"/>
                      </a:cubicBezTo>
                      <a:close/>
                      <a:moveTo>
                        <a:pt x="8915" y="19646"/>
                      </a:moveTo>
                      <a:cubicBezTo>
                        <a:pt x="8732" y="19209"/>
                        <a:pt x="8659" y="18845"/>
                        <a:pt x="8728" y="18447"/>
                      </a:cubicBezTo>
                      <a:cubicBezTo>
                        <a:pt x="8787" y="18114"/>
                        <a:pt x="8808" y="17778"/>
                        <a:pt x="8822" y="17442"/>
                      </a:cubicBezTo>
                      <a:cubicBezTo>
                        <a:pt x="8836" y="17127"/>
                        <a:pt x="9019" y="16933"/>
                        <a:pt x="9258" y="16721"/>
                      </a:cubicBezTo>
                      <a:cubicBezTo>
                        <a:pt x="9335" y="17203"/>
                        <a:pt x="9127" y="18994"/>
                        <a:pt x="8915" y="19646"/>
                      </a:cubicBezTo>
                      <a:close/>
                      <a:moveTo>
                        <a:pt x="10183" y="20145"/>
                      </a:moveTo>
                      <a:cubicBezTo>
                        <a:pt x="9871" y="20193"/>
                        <a:pt x="9626" y="20113"/>
                        <a:pt x="9352" y="20041"/>
                      </a:cubicBezTo>
                      <a:cubicBezTo>
                        <a:pt x="9352" y="19937"/>
                        <a:pt x="9342" y="19840"/>
                        <a:pt x="9352" y="19747"/>
                      </a:cubicBezTo>
                      <a:cubicBezTo>
                        <a:pt x="9439" y="18991"/>
                        <a:pt x="9543" y="18236"/>
                        <a:pt x="9615" y="17481"/>
                      </a:cubicBezTo>
                      <a:cubicBezTo>
                        <a:pt x="9650" y="17130"/>
                        <a:pt x="9622" y="16774"/>
                        <a:pt x="9622" y="16416"/>
                      </a:cubicBezTo>
                      <a:cubicBezTo>
                        <a:pt x="10007" y="16088"/>
                        <a:pt x="10384" y="15762"/>
                        <a:pt x="10765" y="15432"/>
                      </a:cubicBezTo>
                      <a:cubicBezTo>
                        <a:pt x="10994" y="15571"/>
                        <a:pt x="11534" y="16094"/>
                        <a:pt x="11628" y="16316"/>
                      </a:cubicBezTo>
                      <a:cubicBezTo>
                        <a:pt x="11677" y="16434"/>
                        <a:pt x="11691" y="16579"/>
                        <a:pt x="11670" y="16704"/>
                      </a:cubicBezTo>
                      <a:cubicBezTo>
                        <a:pt x="11608" y="17051"/>
                        <a:pt x="11521" y="17393"/>
                        <a:pt x="11414" y="17737"/>
                      </a:cubicBezTo>
                      <a:lnTo>
                        <a:pt x="11414" y="17244"/>
                      </a:lnTo>
                      <a:cubicBezTo>
                        <a:pt x="11417" y="17096"/>
                        <a:pt x="11424" y="16943"/>
                        <a:pt x="11420" y="16790"/>
                      </a:cubicBezTo>
                      <a:cubicBezTo>
                        <a:pt x="11417" y="16632"/>
                        <a:pt x="11448" y="16465"/>
                        <a:pt x="11376" y="16296"/>
                      </a:cubicBezTo>
                      <a:cubicBezTo>
                        <a:pt x="11171" y="16406"/>
                        <a:pt x="11268" y="16628"/>
                        <a:pt x="11094" y="16763"/>
                      </a:cubicBezTo>
                      <a:cubicBezTo>
                        <a:pt x="11081" y="16579"/>
                        <a:pt x="11077" y="16416"/>
                        <a:pt x="11060" y="16257"/>
                      </a:cubicBezTo>
                      <a:cubicBezTo>
                        <a:pt x="11043" y="16108"/>
                        <a:pt x="11032" y="15955"/>
                        <a:pt x="10991" y="15810"/>
                      </a:cubicBezTo>
                      <a:cubicBezTo>
                        <a:pt x="10973" y="15741"/>
                        <a:pt x="10894" y="15685"/>
                        <a:pt x="10814" y="15592"/>
                      </a:cubicBezTo>
                      <a:cubicBezTo>
                        <a:pt x="10769" y="15689"/>
                        <a:pt x="10728" y="15741"/>
                        <a:pt x="10720" y="15800"/>
                      </a:cubicBezTo>
                      <a:cubicBezTo>
                        <a:pt x="10699" y="15952"/>
                        <a:pt x="10682" y="16104"/>
                        <a:pt x="10686" y="16254"/>
                      </a:cubicBezTo>
                      <a:cubicBezTo>
                        <a:pt x="10699" y="17002"/>
                        <a:pt x="10613" y="17737"/>
                        <a:pt x="10464" y="18468"/>
                      </a:cubicBezTo>
                      <a:cubicBezTo>
                        <a:pt x="10354" y="19015"/>
                        <a:pt x="10277" y="19566"/>
                        <a:pt x="10183" y="20145"/>
                      </a:cubicBezTo>
                      <a:close/>
                      <a:moveTo>
                        <a:pt x="11355" y="18232"/>
                      </a:moveTo>
                      <a:lnTo>
                        <a:pt x="11355" y="18384"/>
                      </a:lnTo>
                      <a:lnTo>
                        <a:pt x="11344" y="18384"/>
                      </a:lnTo>
                      <a:lnTo>
                        <a:pt x="11344" y="18236"/>
                      </a:lnTo>
                      <a:cubicBezTo>
                        <a:pt x="11347" y="18236"/>
                        <a:pt x="11351" y="18232"/>
                        <a:pt x="11355" y="18232"/>
                      </a:cubicBezTo>
                      <a:close/>
                      <a:moveTo>
                        <a:pt x="11254" y="19085"/>
                      </a:moveTo>
                      <a:cubicBezTo>
                        <a:pt x="11254" y="19091"/>
                        <a:pt x="11240" y="19102"/>
                        <a:pt x="11233" y="19109"/>
                      </a:cubicBezTo>
                      <a:cubicBezTo>
                        <a:pt x="11230" y="19077"/>
                        <a:pt x="11227" y="19050"/>
                        <a:pt x="11227" y="19019"/>
                      </a:cubicBezTo>
                      <a:cubicBezTo>
                        <a:pt x="11227" y="19011"/>
                        <a:pt x="11240" y="19005"/>
                        <a:pt x="11247" y="18998"/>
                      </a:cubicBezTo>
                      <a:cubicBezTo>
                        <a:pt x="11251" y="19026"/>
                        <a:pt x="11254" y="19056"/>
                        <a:pt x="11254" y="19085"/>
                      </a:cubicBezTo>
                      <a:close/>
                      <a:moveTo>
                        <a:pt x="16957" y="13683"/>
                      </a:moveTo>
                      <a:cubicBezTo>
                        <a:pt x="17387" y="13506"/>
                        <a:pt x="17788" y="13312"/>
                        <a:pt x="18260" y="13298"/>
                      </a:cubicBezTo>
                      <a:cubicBezTo>
                        <a:pt x="18270" y="13371"/>
                        <a:pt x="18287" y="13419"/>
                        <a:pt x="18284" y="13464"/>
                      </a:cubicBezTo>
                      <a:cubicBezTo>
                        <a:pt x="18236" y="13988"/>
                        <a:pt x="18212" y="14511"/>
                        <a:pt x="18132" y="15027"/>
                      </a:cubicBezTo>
                      <a:cubicBezTo>
                        <a:pt x="18017" y="15744"/>
                        <a:pt x="17868" y="16451"/>
                        <a:pt x="17729" y="17165"/>
                      </a:cubicBezTo>
                      <a:cubicBezTo>
                        <a:pt x="17729" y="17175"/>
                        <a:pt x="17705" y="17182"/>
                        <a:pt x="17667" y="17206"/>
                      </a:cubicBezTo>
                      <a:cubicBezTo>
                        <a:pt x="17200" y="16839"/>
                        <a:pt x="16770" y="16424"/>
                        <a:pt x="16410" y="15945"/>
                      </a:cubicBezTo>
                      <a:cubicBezTo>
                        <a:pt x="16330" y="15842"/>
                        <a:pt x="16292" y="15696"/>
                        <a:pt x="16282" y="15564"/>
                      </a:cubicBezTo>
                      <a:cubicBezTo>
                        <a:pt x="16247" y="15041"/>
                        <a:pt x="16226" y="14518"/>
                        <a:pt x="16216" y="13995"/>
                      </a:cubicBezTo>
                      <a:cubicBezTo>
                        <a:pt x="16209" y="13808"/>
                        <a:pt x="16250" y="13793"/>
                        <a:pt x="16541" y="13825"/>
                      </a:cubicBezTo>
                      <a:cubicBezTo>
                        <a:pt x="16569" y="14514"/>
                        <a:pt x="16594" y="15204"/>
                        <a:pt x="16624" y="15893"/>
                      </a:cubicBezTo>
                      <a:cubicBezTo>
                        <a:pt x="16628" y="15931"/>
                        <a:pt x="16687" y="15970"/>
                        <a:pt x="16739" y="16035"/>
                      </a:cubicBezTo>
                      <a:cubicBezTo>
                        <a:pt x="16801" y="15976"/>
                        <a:pt x="16885" y="15928"/>
                        <a:pt x="16902" y="15862"/>
                      </a:cubicBezTo>
                      <a:cubicBezTo>
                        <a:pt x="16939" y="15720"/>
                        <a:pt x="16954" y="15564"/>
                        <a:pt x="16957" y="15415"/>
                      </a:cubicBezTo>
                      <a:cubicBezTo>
                        <a:pt x="16960" y="14975"/>
                        <a:pt x="16957" y="14535"/>
                        <a:pt x="16957" y="14095"/>
                      </a:cubicBezTo>
                      <a:close/>
                      <a:moveTo>
                        <a:pt x="20037" y="14708"/>
                      </a:moveTo>
                      <a:cubicBezTo>
                        <a:pt x="19971" y="14986"/>
                        <a:pt x="19912" y="15269"/>
                        <a:pt x="19808" y="15536"/>
                      </a:cubicBezTo>
                      <a:cubicBezTo>
                        <a:pt x="19725" y="15758"/>
                        <a:pt x="19698" y="15955"/>
                        <a:pt x="19850" y="16153"/>
                      </a:cubicBezTo>
                      <a:cubicBezTo>
                        <a:pt x="19739" y="16358"/>
                        <a:pt x="19670" y="16566"/>
                        <a:pt x="19431" y="16711"/>
                      </a:cubicBezTo>
                      <a:cubicBezTo>
                        <a:pt x="19386" y="16312"/>
                        <a:pt x="19552" y="15984"/>
                        <a:pt x="19587" y="15637"/>
                      </a:cubicBezTo>
                      <a:cubicBezTo>
                        <a:pt x="19621" y="15311"/>
                        <a:pt x="19743" y="14986"/>
                        <a:pt x="19621" y="14642"/>
                      </a:cubicBezTo>
                      <a:cubicBezTo>
                        <a:pt x="19355" y="15090"/>
                        <a:pt x="19226" y="15575"/>
                        <a:pt x="19112" y="16063"/>
                      </a:cubicBezTo>
                      <a:cubicBezTo>
                        <a:pt x="19074" y="16226"/>
                        <a:pt x="19043" y="16392"/>
                        <a:pt x="19018" y="16558"/>
                      </a:cubicBezTo>
                      <a:cubicBezTo>
                        <a:pt x="18988" y="16780"/>
                        <a:pt x="18994" y="16795"/>
                        <a:pt x="19189" y="17086"/>
                      </a:cubicBezTo>
                      <a:cubicBezTo>
                        <a:pt x="18988" y="17352"/>
                        <a:pt x="18731" y="17577"/>
                        <a:pt x="18440" y="17809"/>
                      </a:cubicBezTo>
                      <a:cubicBezTo>
                        <a:pt x="18239" y="17647"/>
                        <a:pt x="18118" y="17473"/>
                        <a:pt x="18163" y="17210"/>
                      </a:cubicBezTo>
                      <a:cubicBezTo>
                        <a:pt x="18249" y="16711"/>
                        <a:pt x="18322" y="16212"/>
                        <a:pt x="18402" y="15713"/>
                      </a:cubicBezTo>
                      <a:cubicBezTo>
                        <a:pt x="18468" y="15280"/>
                        <a:pt x="18540" y="14847"/>
                        <a:pt x="18599" y="14414"/>
                      </a:cubicBezTo>
                      <a:cubicBezTo>
                        <a:pt x="18652" y="14025"/>
                        <a:pt x="18644" y="13641"/>
                        <a:pt x="18499" y="13253"/>
                      </a:cubicBezTo>
                      <a:cubicBezTo>
                        <a:pt x="18690" y="13142"/>
                        <a:pt x="18890" y="13115"/>
                        <a:pt x="19136" y="13125"/>
                      </a:cubicBezTo>
                      <a:cubicBezTo>
                        <a:pt x="19210" y="13222"/>
                        <a:pt x="19293" y="13326"/>
                        <a:pt x="19365" y="13437"/>
                      </a:cubicBezTo>
                      <a:cubicBezTo>
                        <a:pt x="19566" y="13731"/>
                        <a:pt x="19757" y="14033"/>
                        <a:pt x="19965" y="14324"/>
                      </a:cubicBezTo>
                      <a:cubicBezTo>
                        <a:pt x="20054" y="14449"/>
                        <a:pt x="20072" y="14573"/>
                        <a:pt x="20037" y="14708"/>
                      </a:cubicBezTo>
                      <a:close/>
                      <a:moveTo>
                        <a:pt x="18607" y="7467"/>
                      </a:moveTo>
                      <a:cubicBezTo>
                        <a:pt x="18648" y="7945"/>
                        <a:pt x="18593" y="8250"/>
                        <a:pt x="18371" y="8358"/>
                      </a:cubicBezTo>
                      <a:cubicBezTo>
                        <a:pt x="18447" y="8070"/>
                        <a:pt x="18524" y="7782"/>
                        <a:pt x="18607" y="7467"/>
                      </a:cubicBezTo>
                      <a:close/>
                      <a:moveTo>
                        <a:pt x="9439" y="509"/>
                      </a:moveTo>
                      <a:cubicBezTo>
                        <a:pt x="9580" y="503"/>
                        <a:pt x="9681" y="499"/>
                        <a:pt x="9761" y="496"/>
                      </a:cubicBezTo>
                      <a:cubicBezTo>
                        <a:pt x="9906" y="645"/>
                        <a:pt x="9702" y="1826"/>
                        <a:pt x="9439" y="2443"/>
                      </a:cubicBezTo>
                      <a:close/>
                      <a:moveTo>
                        <a:pt x="9712" y="2727"/>
                      </a:moveTo>
                      <a:cubicBezTo>
                        <a:pt x="9861" y="2003"/>
                        <a:pt x="9986" y="1272"/>
                        <a:pt x="10128" y="506"/>
                      </a:cubicBezTo>
                      <a:cubicBezTo>
                        <a:pt x="10266" y="541"/>
                        <a:pt x="10374" y="568"/>
                        <a:pt x="10478" y="596"/>
                      </a:cubicBezTo>
                      <a:cubicBezTo>
                        <a:pt x="10492" y="1320"/>
                        <a:pt x="10322" y="1996"/>
                        <a:pt x="10194" y="2675"/>
                      </a:cubicBezTo>
                      <a:cubicBezTo>
                        <a:pt x="10090" y="3223"/>
                        <a:pt x="9962" y="3766"/>
                        <a:pt x="9847" y="4314"/>
                      </a:cubicBezTo>
                      <a:cubicBezTo>
                        <a:pt x="9788" y="4581"/>
                        <a:pt x="9826" y="4768"/>
                        <a:pt x="9944" y="4758"/>
                      </a:cubicBezTo>
                      <a:cubicBezTo>
                        <a:pt x="10149" y="4744"/>
                        <a:pt x="10176" y="4560"/>
                        <a:pt x="10211" y="4425"/>
                      </a:cubicBezTo>
                      <a:cubicBezTo>
                        <a:pt x="10339" y="3933"/>
                        <a:pt x="10447" y="3437"/>
                        <a:pt x="10551" y="2938"/>
                      </a:cubicBezTo>
                      <a:cubicBezTo>
                        <a:pt x="10640" y="2508"/>
                        <a:pt x="10714" y="2076"/>
                        <a:pt x="10814" y="1542"/>
                      </a:cubicBezTo>
                      <a:cubicBezTo>
                        <a:pt x="10925" y="1653"/>
                        <a:pt x="10987" y="1688"/>
                        <a:pt x="11005" y="1739"/>
                      </a:cubicBezTo>
                      <a:cubicBezTo>
                        <a:pt x="11025" y="1798"/>
                        <a:pt x="11022" y="1871"/>
                        <a:pt x="11008" y="1937"/>
                      </a:cubicBezTo>
                      <a:cubicBezTo>
                        <a:pt x="10866" y="2751"/>
                        <a:pt x="10749" y="3576"/>
                        <a:pt x="10464" y="4363"/>
                      </a:cubicBezTo>
                      <a:cubicBezTo>
                        <a:pt x="10416" y="4504"/>
                        <a:pt x="10398" y="4660"/>
                        <a:pt x="10349" y="4803"/>
                      </a:cubicBezTo>
                      <a:cubicBezTo>
                        <a:pt x="10312" y="4910"/>
                        <a:pt x="10250" y="5011"/>
                        <a:pt x="10187" y="5128"/>
                      </a:cubicBezTo>
                      <a:cubicBezTo>
                        <a:pt x="9813" y="5049"/>
                        <a:pt x="9435" y="5073"/>
                        <a:pt x="9081" y="4862"/>
                      </a:cubicBezTo>
                      <a:cubicBezTo>
                        <a:pt x="9359" y="4165"/>
                        <a:pt x="9564" y="3455"/>
                        <a:pt x="9712" y="2727"/>
                      </a:cubicBezTo>
                      <a:close/>
                      <a:moveTo>
                        <a:pt x="6781" y="1002"/>
                      </a:moveTo>
                      <a:cubicBezTo>
                        <a:pt x="6781" y="1254"/>
                        <a:pt x="6781" y="1504"/>
                        <a:pt x="6778" y="1753"/>
                      </a:cubicBezTo>
                      <a:cubicBezTo>
                        <a:pt x="6778" y="1999"/>
                        <a:pt x="6743" y="2249"/>
                        <a:pt x="6826" y="2481"/>
                      </a:cubicBezTo>
                      <a:cubicBezTo>
                        <a:pt x="6961" y="2516"/>
                        <a:pt x="6972" y="2425"/>
                        <a:pt x="6978" y="2370"/>
                      </a:cubicBezTo>
                      <a:cubicBezTo>
                        <a:pt x="7017" y="2138"/>
                        <a:pt x="7048" y="1905"/>
                        <a:pt x="7069" y="1670"/>
                      </a:cubicBezTo>
                      <a:cubicBezTo>
                        <a:pt x="7086" y="1438"/>
                        <a:pt x="7082" y="1199"/>
                        <a:pt x="7100" y="967"/>
                      </a:cubicBezTo>
                      <a:cubicBezTo>
                        <a:pt x="7110" y="811"/>
                        <a:pt x="7131" y="804"/>
                        <a:pt x="7387" y="797"/>
                      </a:cubicBezTo>
                      <a:lnTo>
                        <a:pt x="7387" y="787"/>
                      </a:lnTo>
                      <a:cubicBezTo>
                        <a:pt x="7394" y="790"/>
                        <a:pt x="7397" y="794"/>
                        <a:pt x="7402" y="794"/>
                      </a:cubicBezTo>
                      <a:cubicBezTo>
                        <a:pt x="7713" y="600"/>
                        <a:pt x="8070" y="568"/>
                        <a:pt x="8454" y="509"/>
                      </a:cubicBezTo>
                      <a:cubicBezTo>
                        <a:pt x="8462" y="637"/>
                        <a:pt x="8475" y="738"/>
                        <a:pt x="8468" y="835"/>
                      </a:cubicBezTo>
                      <a:cubicBezTo>
                        <a:pt x="8399" y="1473"/>
                        <a:pt x="8323" y="2110"/>
                        <a:pt x="8261" y="2751"/>
                      </a:cubicBezTo>
                      <a:cubicBezTo>
                        <a:pt x="8233" y="3011"/>
                        <a:pt x="8129" y="3278"/>
                        <a:pt x="8270" y="3531"/>
                      </a:cubicBezTo>
                      <a:cubicBezTo>
                        <a:pt x="8423" y="3552"/>
                        <a:pt x="8478" y="3448"/>
                        <a:pt x="8507" y="3361"/>
                      </a:cubicBezTo>
                      <a:cubicBezTo>
                        <a:pt x="8572" y="3149"/>
                        <a:pt x="8631" y="2935"/>
                        <a:pt x="8655" y="2720"/>
                      </a:cubicBezTo>
                      <a:cubicBezTo>
                        <a:pt x="8735" y="2065"/>
                        <a:pt x="8798" y="1407"/>
                        <a:pt x="8867" y="752"/>
                      </a:cubicBezTo>
                      <a:cubicBezTo>
                        <a:pt x="8878" y="658"/>
                        <a:pt x="8860" y="544"/>
                        <a:pt x="9023" y="517"/>
                      </a:cubicBezTo>
                      <a:cubicBezTo>
                        <a:pt x="9140" y="589"/>
                        <a:pt x="9110" y="714"/>
                        <a:pt x="9106" y="821"/>
                      </a:cubicBezTo>
                      <a:cubicBezTo>
                        <a:pt x="9099" y="1619"/>
                        <a:pt x="9065" y="2412"/>
                        <a:pt x="8957" y="3199"/>
                      </a:cubicBezTo>
                      <a:cubicBezTo>
                        <a:pt x="8919" y="3469"/>
                        <a:pt x="8873" y="3735"/>
                        <a:pt x="9033" y="3989"/>
                      </a:cubicBezTo>
                      <a:cubicBezTo>
                        <a:pt x="9050" y="4016"/>
                        <a:pt x="9068" y="4054"/>
                        <a:pt x="9060" y="4082"/>
                      </a:cubicBezTo>
                      <a:cubicBezTo>
                        <a:pt x="9006" y="4307"/>
                        <a:pt x="8995" y="4546"/>
                        <a:pt x="8846" y="4774"/>
                      </a:cubicBezTo>
                      <a:cubicBezTo>
                        <a:pt x="8472" y="4646"/>
                        <a:pt x="8118" y="4518"/>
                        <a:pt x="7803" y="4307"/>
                      </a:cubicBezTo>
                      <a:lnTo>
                        <a:pt x="7810" y="4307"/>
                      </a:lnTo>
                      <a:cubicBezTo>
                        <a:pt x="7806" y="4304"/>
                        <a:pt x="7806" y="4300"/>
                        <a:pt x="7803" y="4296"/>
                      </a:cubicBezTo>
                      <a:cubicBezTo>
                        <a:pt x="7803" y="4300"/>
                        <a:pt x="7800" y="4304"/>
                        <a:pt x="7800" y="4304"/>
                      </a:cubicBezTo>
                      <a:cubicBezTo>
                        <a:pt x="7637" y="4275"/>
                        <a:pt x="7467" y="4259"/>
                        <a:pt x="7335" y="4137"/>
                      </a:cubicBezTo>
                      <a:cubicBezTo>
                        <a:pt x="7408" y="3500"/>
                        <a:pt x="7491" y="2869"/>
                        <a:pt x="7557" y="2242"/>
                      </a:cubicBezTo>
                      <a:cubicBezTo>
                        <a:pt x="7592" y="1875"/>
                        <a:pt x="7602" y="1507"/>
                        <a:pt x="7623" y="1140"/>
                      </a:cubicBezTo>
                      <a:cubicBezTo>
                        <a:pt x="7630" y="974"/>
                        <a:pt x="7557" y="859"/>
                        <a:pt x="7402" y="794"/>
                      </a:cubicBezTo>
                      <a:cubicBezTo>
                        <a:pt x="7402" y="797"/>
                        <a:pt x="7402" y="797"/>
                        <a:pt x="7397" y="797"/>
                      </a:cubicBezTo>
                      <a:lnTo>
                        <a:pt x="7387" y="797"/>
                      </a:lnTo>
                      <a:cubicBezTo>
                        <a:pt x="7301" y="1667"/>
                        <a:pt x="7214" y="2533"/>
                        <a:pt x="7135" y="3402"/>
                      </a:cubicBezTo>
                      <a:cubicBezTo>
                        <a:pt x="7114" y="3618"/>
                        <a:pt x="7131" y="3836"/>
                        <a:pt x="7131" y="4051"/>
                      </a:cubicBezTo>
                      <a:cubicBezTo>
                        <a:pt x="6850" y="4096"/>
                        <a:pt x="6743" y="4064"/>
                        <a:pt x="6660" y="3888"/>
                      </a:cubicBezTo>
                      <a:cubicBezTo>
                        <a:pt x="6615" y="3781"/>
                        <a:pt x="6573" y="3663"/>
                        <a:pt x="6566" y="3548"/>
                      </a:cubicBezTo>
                      <a:cubicBezTo>
                        <a:pt x="6508" y="2745"/>
                        <a:pt x="6455" y="1937"/>
                        <a:pt x="6404" y="1150"/>
                      </a:cubicBezTo>
                      <a:cubicBezTo>
                        <a:pt x="6514" y="1022"/>
                        <a:pt x="6618" y="943"/>
                        <a:pt x="6781" y="1002"/>
                      </a:cubicBezTo>
                      <a:close/>
                      <a:moveTo>
                        <a:pt x="1698" y="13887"/>
                      </a:moveTo>
                      <a:cubicBezTo>
                        <a:pt x="1660" y="13801"/>
                        <a:pt x="1653" y="13689"/>
                        <a:pt x="1532" y="13651"/>
                      </a:cubicBezTo>
                      <a:lnTo>
                        <a:pt x="1532" y="13651"/>
                      </a:lnTo>
                      <a:lnTo>
                        <a:pt x="1532" y="13651"/>
                      </a:lnTo>
                      <a:lnTo>
                        <a:pt x="1532" y="13651"/>
                      </a:lnTo>
                      <a:cubicBezTo>
                        <a:pt x="1463" y="13447"/>
                        <a:pt x="1386" y="13246"/>
                        <a:pt x="1324" y="13038"/>
                      </a:cubicBezTo>
                      <a:cubicBezTo>
                        <a:pt x="1265" y="12855"/>
                        <a:pt x="1133" y="12685"/>
                        <a:pt x="1168" y="12474"/>
                      </a:cubicBezTo>
                      <a:cubicBezTo>
                        <a:pt x="1165" y="12474"/>
                        <a:pt x="1161" y="12477"/>
                        <a:pt x="1157" y="12477"/>
                      </a:cubicBezTo>
                      <a:lnTo>
                        <a:pt x="1157" y="12445"/>
                      </a:lnTo>
                      <a:cubicBezTo>
                        <a:pt x="1095" y="12359"/>
                        <a:pt x="1019" y="12272"/>
                        <a:pt x="984" y="12175"/>
                      </a:cubicBezTo>
                      <a:cubicBezTo>
                        <a:pt x="749" y="11559"/>
                        <a:pt x="586" y="10925"/>
                        <a:pt x="604" y="10259"/>
                      </a:cubicBezTo>
                      <a:cubicBezTo>
                        <a:pt x="610" y="9989"/>
                        <a:pt x="604" y="9722"/>
                        <a:pt x="604" y="9459"/>
                      </a:cubicBezTo>
                      <a:cubicBezTo>
                        <a:pt x="770" y="9303"/>
                        <a:pt x="932" y="9192"/>
                        <a:pt x="1157" y="9140"/>
                      </a:cubicBezTo>
                      <a:cubicBezTo>
                        <a:pt x="1237" y="9528"/>
                        <a:pt x="1165" y="9896"/>
                        <a:pt x="1168" y="10259"/>
                      </a:cubicBezTo>
                      <a:cubicBezTo>
                        <a:pt x="1168" y="10630"/>
                        <a:pt x="1154" y="10998"/>
                        <a:pt x="1154" y="11369"/>
                      </a:cubicBezTo>
                      <a:cubicBezTo>
                        <a:pt x="1151" y="11729"/>
                        <a:pt x="1154" y="12089"/>
                        <a:pt x="1157" y="12445"/>
                      </a:cubicBezTo>
                      <a:cubicBezTo>
                        <a:pt x="1161" y="12453"/>
                        <a:pt x="1165" y="12460"/>
                        <a:pt x="1171" y="12466"/>
                      </a:cubicBezTo>
                      <a:cubicBezTo>
                        <a:pt x="1168" y="12470"/>
                        <a:pt x="1171" y="12470"/>
                        <a:pt x="1168" y="12474"/>
                      </a:cubicBezTo>
                      <a:cubicBezTo>
                        <a:pt x="1269" y="12456"/>
                        <a:pt x="1373" y="12439"/>
                        <a:pt x="1386" y="12314"/>
                      </a:cubicBezTo>
                      <a:cubicBezTo>
                        <a:pt x="1403" y="12148"/>
                        <a:pt x="1424" y="11978"/>
                        <a:pt x="1421" y="11808"/>
                      </a:cubicBezTo>
                      <a:cubicBezTo>
                        <a:pt x="1418" y="11049"/>
                        <a:pt x="1403" y="10291"/>
                        <a:pt x="1397" y="9528"/>
                      </a:cubicBezTo>
                      <a:cubicBezTo>
                        <a:pt x="1394" y="9394"/>
                        <a:pt x="1383" y="9258"/>
                        <a:pt x="1389" y="9123"/>
                      </a:cubicBezTo>
                      <a:cubicBezTo>
                        <a:pt x="1397" y="8919"/>
                        <a:pt x="1410" y="8911"/>
                        <a:pt x="1726" y="8822"/>
                      </a:cubicBezTo>
                      <a:cubicBezTo>
                        <a:pt x="1743" y="8866"/>
                        <a:pt x="1774" y="8911"/>
                        <a:pt x="1774" y="8953"/>
                      </a:cubicBezTo>
                      <a:cubicBezTo>
                        <a:pt x="1750" y="9951"/>
                        <a:pt x="1726" y="10949"/>
                        <a:pt x="1695" y="11943"/>
                      </a:cubicBezTo>
                      <a:cubicBezTo>
                        <a:pt x="1685" y="12349"/>
                        <a:pt x="1660" y="12754"/>
                        <a:pt x="1629" y="13156"/>
                      </a:cubicBezTo>
                      <a:cubicBezTo>
                        <a:pt x="1615" y="13323"/>
                        <a:pt x="1563" y="13489"/>
                        <a:pt x="1532" y="13651"/>
                      </a:cubicBezTo>
                      <a:lnTo>
                        <a:pt x="1532" y="13651"/>
                      </a:lnTo>
                      <a:cubicBezTo>
                        <a:pt x="1650" y="13665"/>
                        <a:pt x="1764" y="13676"/>
                        <a:pt x="1909" y="13689"/>
                      </a:cubicBezTo>
                      <a:cubicBezTo>
                        <a:pt x="1941" y="13555"/>
                        <a:pt x="1986" y="13443"/>
                        <a:pt x="1996" y="13333"/>
                      </a:cubicBezTo>
                      <a:cubicBezTo>
                        <a:pt x="2110" y="11947"/>
                        <a:pt x="2083" y="10561"/>
                        <a:pt x="2000" y="9175"/>
                      </a:cubicBezTo>
                      <a:cubicBezTo>
                        <a:pt x="1989" y="9009"/>
                        <a:pt x="1951" y="8842"/>
                        <a:pt x="1920" y="8655"/>
                      </a:cubicBezTo>
                      <a:cubicBezTo>
                        <a:pt x="2155" y="8451"/>
                        <a:pt x="2440" y="8319"/>
                        <a:pt x="2717" y="8180"/>
                      </a:cubicBezTo>
                      <a:cubicBezTo>
                        <a:pt x="2849" y="8115"/>
                        <a:pt x="2990" y="8108"/>
                        <a:pt x="3126" y="8167"/>
                      </a:cubicBezTo>
                      <a:cubicBezTo>
                        <a:pt x="3250" y="8222"/>
                        <a:pt x="3368" y="8292"/>
                        <a:pt x="3514" y="8364"/>
                      </a:cubicBezTo>
                      <a:cubicBezTo>
                        <a:pt x="3497" y="8659"/>
                        <a:pt x="3479" y="8946"/>
                        <a:pt x="3455" y="9231"/>
                      </a:cubicBezTo>
                      <a:cubicBezTo>
                        <a:pt x="3447" y="9348"/>
                        <a:pt x="3420" y="9463"/>
                        <a:pt x="3410" y="9581"/>
                      </a:cubicBezTo>
                      <a:cubicBezTo>
                        <a:pt x="3344" y="10526"/>
                        <a:pt x="3278" y="11473"/>
                        <a:pt x="3215" y="12415"/>
                      </a:cubicBezTo>
                      <a:cubicBezTo>
                        <a:pt x="3198" y="12667"/>
                        <a:pt x="3198" y="12924"/>
                        <a:pt x="3205" y="13177"/>
                      </a:cubicBezTo>
                      <a:cubicBezTo>
                        <a:pt x="3205" y="13253"/>
                        <a:pt x="3250" y="13336"/>
                        <a:pt x="3292" y="13406"/>
                      </a:cubicBezTo>
                      <a:cubicBezTo>
                        <a:pt x="3334" y="13472"/>
                        <a:pt x="3486" y="13457"/>
                        <a:pt x="3517" y="13385"/>
                      </a:cubicBezTo>
                      <a:cubicBezTo>
                        <a:pt x="3548" y="13309"/>
                        <a:pt x="3576" y="13229"/>
                        <a:pt x="3583" y="13146"/>
                      </a:cubicBezTo>
                      <a:cubicBezTo>
                        <a:pt x="3631" y="12287"/>
                        <a:pt x="3694" y="11427"/>
                        <a:pt x="3711" y="10564"/>
                      </a:cubicBezTo>
                      <a:cubicBezTo>
                        <a:pt x="3722" y="9941"/>
                        <a:pt x="3663" y="9314"/>
                        <a:pt x="3639" y="8690"/>
                      </a:cubicBezTo>
                      <a:cubicBezTo>
                        <a:pt x="3635" y="8628"/>
                        <a:pt x="3635" y="8562"/>
                        <a:pt x="3635" y="8468"/>
                      </a:cubicBezTo>
                      <a:cubicBezTo>
                        <a:pt x="4044" y="8516"/>
                        <a:pt x="4314" y="8762"/>
                        <a:pt x="4643" y="8974"/>
                      </a:cubicBezTo>
                      <a:cubicBezTo>
                        <a:pt x="4643" y="9300"/>
                        <a:pt x="4653" y="9636"/>
                        <a:pt x="4640" y="9976"/>
                      </a:cubicBezTo>
                      <a:cubicBezTo>
                        <a:pt x="4605" y="10852"/>
                        <a:pt x="4553" y="11732"/>
                        <a:pt x="4515" y="12608"/>
                      </a:cubicBezTo>
                      <a:cubicBezTo>
                        <a:pt x="4501" y="12941"/>
                        <a:pt x="4574" y="13107"/>
                        <a:pt x="4699" y="13066"/>
                      </a:cubicBezTo>
                      <a:cubicBezTo>
                        <a:pt x="4923" y="12986"/>
                        <a:pt x="4851" y="12786"/>
                        <a:pt x="4865" y="12629"/>
                      </a:cubicBezTo>
                      <a:cubicBezTo>
                        <a:pt x="4944" y="11701"/>
                        <a:pt x="4990" y="10772"/>
                        <a:pt x="4882" y="9844"/>
                      </a:cubicBezTo>
                      <a:cubicBezTo>
                        <a:pt x="4854" y="9608"/>
                        <a:pt x="4830" y="9376"/>
                        <a:pt x="4803" y="9133"/>
                      </a:cubicBezTo>
                      <a:cubicBezTo>
                        <a:pt x="4889" y="9057"/>
                        <a:pt x="4958" y="9137"/>
                        <a:pt x="5021" y="9182"/>
                      </a:cubicBezTo>
                      <a:cubicBezTo>
                        <a:pt x="5506" y="9514"/>
                        <a:pt x="5988" y="9851"/>
                        <a:pt x="6490" y="10197"/>
                      </a:cubicBezTo>
                      <a:cubicBezTo>
                        <a:pt x="6490" y="10308"/>
                        <a:pt x="6511" y="10426"/>
                        <a:pt x="6483" y="10533"/>
                      </a:cubicBezTo>
                      <a:cubicBezTo>
                        <a:pt x="6438" y="10731"/>
                        <a:pt x="6375" y="10928"/>
                        <a:pt x="6292" y="11115"/>
                      </a:cubicBezTo>
                      <a:cubicBezTo>
                        <a:pt x="5942" y="11905"/>
                        <a:pt x="5662" y="12727"/>
                        <a:pt x="5205" y="13475"/>
                      </a:cubicBezTo>
                      <a:cubicBezTo>
                        <a:pt x="5170" y="13534"/>
                        <a:pt x="5136" y="13593"/>
                        <a:pt x="5104" y="13655"/>
                      </a:cubicBezTo>
                      <a:cubicBezTo>
                        <a:pt x="5042" y="13790"/>
                        <a:pt x="4934" y="13863"/>
                        <a:pt x="4775" y="13856"/>
                      </a:cubicBezTo>
                      <a:cubicBezTo>
                        <a:pt x="4075" y="13835"/>
                        <a:pt x="3372" y="13918"/>
                        <a:pt x="2672" y="13783"/>
                      </a:cubicBezTo>
                      <a:cubicBezTo>
                        <a:pt x="2436" y="13739"/>
                        <a:pt x="2187" y="13689"/>
                        <a:pt x="1951" y="13814"/>
                      </a:cubicBezTo>
                      <a:cubicBezTo>
                        <a:pt x="1947" y="14054"/>
                        <a:pt x="1958" y="14088"/>
                        <a:pt x="2117" y="14116"/>
                      </a:cubicBezTo>
                      <a:cubicBezTo>
                        <a:pt x="2481" y="14175"/>
                        <a:pt x="2845" y="14251"/>
                        <a:pt x="3209" y="14268"/>
                      </a:cubicBezTo>
                      <a:cubicBezTo>
                        <a:pt x="3753" y="14292"/>
                        <a:pt x="4300" y="14265"/>
                        <a:pt x="4844" y="14279"/>
                      </a:cubicBezTo>
                      <a:cubicBezTo>
                        <a:pt x="5170" y="14286"/>
                        <a:pt x="5357" y="14150"/>
                        <a:pt x="5502" y="13877"/>
                      </a:cubicBezTo>
                      <a:cubicBezTo>
                        <a:pt x="5811" y="13288"/>
                        <a:pt x="6129" y="12706"/>
                        <a:pt x="6365" y="12082"/>
                      </a:cubicBezTo>
                      <a:cubicBezTo>
                        <a:pt x="6508" y="11701"/>
                        <a:pt x="6677" y="11330"/>
                        <a:pt x="6829" y="10953"/>
                      </a:cubicBezTo>
                      <a:cubicBezTo>
                        <a:pt x="6923" y="10713"/>
                        <a:pt x="6968" y="10464"/>
                        <a:pt x="6951" y="10204"/>
                      </a:cubicBezTo>
                      <a:cubicBezTo>
                        <a:pt x="6944" y="10062"/>
                        <a:pt x="6892" y="9937"/>
                        <a:pt x="6767" y="9858"/>
                      </a:cubicBezTo>
                      <a:cubicBezTo>
                        <a:pt x="5950" y="9335"/>
                        <a:pt x="5194" y="8721"/>
                        <a:pt x="4317" y="8281"/>
                      </a:cubicBezTo>
                      <a:cubicBezTo>
                        <a:pt x="4037" y="8139"/>
                        <a:pt x="3749" y="8014"/>
                        <a:pt x="3468" y="7876"/>
                      </a:cubicBezTo>
                      <a:cubicBezTo>
                        <a:pt x="3094" y="7692"/>
                        <a:pt x="2727" y="7696"/>
                        <a:pt x="2363" y="7907"/>
                      </a:cubicBezTo>
                      <a:cubicBezTo>
                        <a:pt x="1899" y="8180"/>
                        <a:pt x="1431" y="8447"/>
                        <a:pt x="964" y="8718"/>
                      </a:cubicBezTo>
                      <a:cubicBezTo>
                        <a:pt x="890" y="8759"/>
                        <a:pt x="818" y="8794"/>
                        <a:pt x="721" y="8846"/>
                      </a:cubicBezTo>
                      <a:cubicBezTo>
                        <a:pt x="703" y="8766"/>
                        <a:pt x="676" y="8718"/>
                        <a:pt x="683" y="8679"/>
                      </a:cubicBezTo>
                      <a:cubicBezTo>
                        <a:pt x="1023" y="7040"/>
                        <a:pt x="1573" y="5481"/>
                        <a:pt x="2568" y="4088"/>
                      </a:cubicBezTo>
                      <a:cubicBezTo>
                        <a:pt x="2932" y="3583"/>
                        <a:pt x="3375" y="3149"/>
                        <a:pt x="3847" y="2745"/>
                      </a:cubicBezTo>
                      <a:cubicBezTo>
                        <a:pt x="4346" y="2318"/>
                        <a:pt x="4875" y="1926"/>
                        <a:pt x="5398" y="1528"/>
                      </a:cubicBezTo>
                      <a:cubicBezTo>
                        <a:pt x="5575" y="1393"/>
                        <a:pt x="5769" y="1278"/>
                        <a:pt x="6054" y="1286"/>
                      </a:cubicBezTo>
                      <a:cubicBezTo>
                        <a:pt x="6064" y="1376"/>
                        <a:pt x="6081" y="1452"/>
                        <a:pt x="6084" y="1531"/>
                      </a:cubicBezTo>
                      <a:cubicBezTo>
                        <a:pt x="6105" y="2155"/>
                        <a:pt x="6119" y="2783"/>
                        <a:pt x="6147" y="3406"/>
                      </a:cubicBezTo>
                      <a:cubicBezTo>
                        <a:pt x="6158" y="3607"/>
                        <a:pt x="6196" y="3811"/>
                        <a:pt x="6254" y="4005"/>
                      </a:cubicBezTo>
                      <a:cubicBezTo>
                        <a:pt x="6327" y="4245"/>
                        <a:pt x="6493" y="4418"/>
                        <a:pt x="6760" y="4470"/>
                      </a:cubicBezTo>
                      <a:cubicBezTo>
                        <a:pt x="7387" y="4598"/>
                        <a:pt x="7955" y="4865"/>
                        <a:pt x="8527" y="5124"/>
                      </a:cubicBezTo>
                      <a:cubicBezTo>
                        <a:pt x="8943" y="5315"/>
                        <a:pt x="9376" y="5447"/>
                        <a:pt x="9837" y="5492"/>
                      </a:cubicBezTo>
                      <a:cubicBezTo>
                        <a:pt x="9924" y="5499"/>
                        <a:pt x="10038" y="5530"/>
                        <a:pt x="10090" y="5489"/>
                      </a:cubicBezTo>
                      <a:cubicBezTo>
                        <a:pt x="10360" y="5284"/>
                        <a:pt x="10703" y="5180"/>
                        <a:pt x="10880" y="4854"/>
                      </a:cubicBezTo>
                      <a:cubicBezTo>
                        <a:pt x="11206" y="4255"/>
                        <a:pt x="11559" y="3673"/>
                        <a:pt x="11902" y="3080"/>
                      </a:cubicBezTo>
                      <a:cubicBezTo>
                        <a:pt x="11937" y="3021"/>
                        <a:pt x="11958" y="2956"/>
                        <a:pt x="11982" y="2893"/>
                      </a:cubicBezTo>
                      <a:cubicBezTo>
                        <a:pt x="12121" y="2571"/>
                        <a:pt x="12110" y="2270"/>
                        <a:pt x="11850" y="1999"/>
                      </a:cubicBezTo>
                      <a:cubicBezTo>
                        <a:pt x="11590" y="1726"/>
                        <a:pt x="11337" y="1441"/>
                        <a:pt x="11084" y="1161"/>
                      </a:cubicBezTo>
                      <a:cubicBezTo>
                        <a:pt x="10966" y="1032"/>
                        <a:pt x="10862" y="901"/>
                        <a:pt x="10946" y="690"/>
                      </a:cubicBezTo>
                      <a:cubicBezTo>
                        <a:pt x="11029" y="683"/>
                        <a:pt x="11115" y="669"/>
                        <a:pt x="11198" y="676"/>
                      </a:cubicBezTo>
                      <a:cubicBezTo>
                        <a:pt x="11673" y="711"/>
                        <a:pt x="12137" y="797"/>
                        <a:pt x="12591" y="939"/>
                      </a:cubicBezTo>
                      <a:cubicBezTo>
                        <a:pt x="12924" y="1043"/>
                        <a:pt x="13260" y="1140"/>
                        <a:pt x="13597" y="1237"/>
                      </a:cubicBezTo>
                      <a:cubicBezTo>
                        <a:pt x="13766" y="1282"/>
                        <a:pt x="13912" y="1352"/>
                        <a:pt x="14057" y="1459"/>
                      </a:cubicBezTo>
                      <a:cubicBezTo>
                        <a:pt x="14171" y="1539"/>
                        <a:pt x="14400" y="1452"/>
                        <a:pt x="14553" y="1504"/>
                      </a:cubicBezTo>
                      <a:cubicBezTo>
                        <a:pt x="15315" y="1757"/>
                        <a:pt x="16091" y="1993"/>
                        <a:pt x="16760" y="2450"/>
                      </a:cubicBezTo>
                      <a:cubicBezTo>
                        <a:pt x="16888" y="2537"/>
                        <a:pt x="17009" y="2633"/>
                        <a:pt x="17120" y="2741"/>
                      </a:cubicBezTo>
                      <a:cubicBezTo>
                        <a:pt x="17529" y="3136"/>
                        <a:pt x="17927" y="3541"/>
                        <a:pt x="18340" y="3936"/>
                      </a:cubicBezTo>
                      <a:cubicBezTo>
                        <a:pt x="18540" y="4130"/>
                        <a:pt x="18693" y="4352"/>
                        <a:pt x="18852" y="4612"/>
                      </a:cubicBezTo>
                      <a:cubicBezTo>
                        <a:pt x="18450" y="4806"/>
                        <a:pt x="18070" y="4782"/>
                        <a:pt x="17681" y="4664"/>
                      </a:cubicBezTo>
                      <a:cubicBezTo>
                        <a:pt x="17650" y="4675"/>
                        <a:pt x="17612" y="4678"/>
                        <a:pt x="17588" y="4695"/>
                      </a:cubicBezTo>
                      <a:cubicBezTo>
                        <a:pt x="17147" y="5049"/>
                        <a:pt x="17147" y="5052"/>
                        <a:pt x="17113" y="5585"/>
                      </a:cubicBezTo>
                      <a:cubicBezTo>
                        <a:pt x="17096" y="5855"/>
                        <a:pt x="17099" y="6126"/>
                        <a:pt x="17078" y="6396"/>
                      </a:cubicBezTo>
                      <a:cubicBezTo>
                        <a:pt x="17051" y="6832"/>
                        <a:pt x="17009" y="7266"/>
                        <a:pt x="16974" y="7685"/>
                      </a:cubicBezTo>
                      <a:cubicBezTo>
                        <a:pt x="16836" y="7747"/>
                        <a:pt x="16777" y="7671"/>
                        <a:pt x="16725" y="7612"/>
                      </a:cubicBezTo>
                      <a:cubicBezTo>
                        <a:pt x="16451" y="7311"/>
                        <a:pt x="16108" y="7107"/>
                        <a:pt x="15741" y="6944"/>
                      </a:cubicBezTo>
                      <a:cubicBezTo>
                        <a:pt x="15083" y="6656"/>
                        <a:pt x="14431" y="6362"/>
                        <a:pt x="13766" y="6095"/>
                      </a:cubicBezTo>
                      <a:cubicBezTo>
                        <a:pt x="13496" y="5988"/>
                        <a:pt x="13257" y="5825"/>
                        <a:pt x="12959" y="5762"/>
                      </a:cubicBezTo>
                      <a:cubicBezTo>
                        <a:pt x="12689" y="5703"/>
                        <a:pt x="12418" y="5599"/>
                        <a:pt x="12179" y="5460"/>
                      </a:cubicBezTo>
                      <a:cubicBezTo>
                        <a:pt x="11933" y="5322"/>
                        <a:pt x="11677" y="5243"/>
                        <a:pt x="11410" y="5190"/>
                      </a:cubicBezTo>
                      <a:cubicBezTo>
                        <a:pt x="11275" y="5166"/>
                        <a:pt x="11129" y="5169"/>
                        <a:pt x="10991" y="5183"/>
                      </a:cubicBezTo>
                      <a:cubicBezTo>
                        <a:pt x="10859" y="5194"/>
                        <a:pt x="10762" y="5284"/>
                        <a:pt x="10731" y="5402"/>
                      </a:cubicBezTo>
                      <a:cubicBezTo>
                        <a:pt x="10714" y="5475"/>
                        <a:pt x="10734" y="5568"/>
                        <a:pt x="10776" y="5631"/>
                      </a:cubicBezTo>
                      <a:cubicBezTo>
                        <a:pt x="10800" y="5672"/>
                        <a:pt x="10915" y="5700"/>
                        <a:pt x="10956" y="5679"/>
                      </a:cubicBezTo>
                      <a:cubicBezTo>
                        <a:pt x="11213" y="5534"/>
                        <a:pt x="11424" y="5627"/>
                        <a:pt x="11656" y="5790"/>
                      </a:cubicBezTo>
                      <a:cubicBezTo>
                        <a:pt x="11593" y="6407"/>
                        <a:pt x="11548" y="7027"/>
                        <a:pt x="11465" y="7643"/>
                      </a:cubicBezTo>
                      <a:cubicBezTo>
                        <a:pt x="11334" y="8652"/>
                        <a:pt x="11171" y="9653"/>
                        <a:pt x="11032" y="10662"/>
                      </a:cubicBezTo>
                      <a:cubicBezTo>
                        <a:pt x="10960" y="11195"/>
                        <a:pt x="10915" y="11735"/>
                        <a:pt x="10859" y="12272"/>
                      </a:cubicBezTo>
                      <a:cubicBezTo>
                        <a:pt x="10842" y="12439"/>
                        <a:pt x="10828" y="12608"/>
                        <a:pt x="10915" y="12761"/>
                      </a:cubicBezTo>
                      <a:cubicBezTo>
                        <a:pt x="11035" y="12789"/>
                        <a:pt x="11088" y="12709"/>
                        <a:pt x="11109" y="12629"/>
                      </a:cubicBezTo>
                      <a:cubicBezTo>
                        <a:pt x="11171" y="12383"/>
                        <a:pt x="11240" y="12138"/>
                        <a:pt x="11275" y="11888"/>
                      </a:cubicBezTo>
                      <a:cubicBezTo>
                        <a:pt x="11441" y="10699"/>
                        <a:pt x="11601" y="9508"/>
                        <a:pt x="11753" y="8319"/>
                      </a:cubicBezTo>
                      <a:cubicBezTo>
                        <a:pt x="11830" y="7747"/>
                        <a:pt x="11881" y="7176"/>
                        <a:pt x="11940" y="6604"/>
                      </a:cubicBezTo>
                      <a:cubicBezTo>
                        <a:pt x="11964" y="6389"/>
                        <a:pt x="11958" y="6167"/>
                        <a:pt x="12023" y="5970"/>
                      </a:cubicBezTo>
                      <a:cubicBezTo>
                        <a:pt x="12162" y="5932"/>
                        <a:pt x="12214" y="5988"/>
                        <a:pt x="12231" y="6077"/>
                      </a:cubicBezTo>
                      <a:cubicBezTo>
                        <a:pt x="12241" y="6130"/>
                        <a:pt x="12245" y="6185"/>
                        <a:pt x="12235" y="6230"/>
                      </a:cubicBezTo>
                      <a:cubicBezTo>
                        <a:pt x="12116" y="6645"/>
                        <a:pt x="12165" y="7072"/>
                        <a:pt x="12127" y="7491"/>
                      </a:cubicBezTo>
                      <a:cubicBezTo>
                        <a:pt x="12058" y="8246"/>
                        <a:pt x="11978" y="9005"/>
                        <a:pt x="11871" y="9757"/>
                      </a:cubicBezTo>
                      <a:cubicBezTo>
                        <a:pt x="11736" y="10662"/>
                        <a:pt x="11566" y="11562"/>
                        <a:pt x="11420" y="12463"/>
                      </a:cubicBezTo>
                      <a:cubicBezTo>
                        <a:pt x="11376" y="12744"/>
                        <a:pt x="11285" y="13028"/>
                        <a:pt x="11448" y="13329"/>
                      </a:cubicBezTo>
                      <a:cubicBezTo>
                        <a:pt x="11632" y="13198"/>
                        <a:pt x="11687" y="13007"/>
                        <a:pt x="11726" y="12816"/>
                      </a:cubicBezTo>
                      <a:cubicBezTo>
                        <a:pt x="11812" y="12404"/>
                        <a:pt x="11909" y="11988"/>
                        <a:pt x="11971" y="11572"/>
                      </a:cubicBezTo>
                      <a:cubicBezTo>
                        <a:pt x="12145" y="10401"/>
                        <a:pt x="12314" y="9227"/>
                        <a:pt x="12463" y="8052"/>
                      </a:cubicBezTo>
                      <a:cubicBezTo>
                        <a:pt x="12532" y="7515"/>
                        <a:pt x="12522" y="6975"/>
                        <a:pt x="12460" y="6434"/>
                      </a:cubicBezTo>
                      <a:cubicBezTo>
                        <a:pt x="12449" y="6334"/>
                        <a:pt x="12460" y="6234"/>
                        <a:pt x="12460" y="6116"/>
                      </a:cubicBezTo>
                      <a:cubicBezTo>
                        <a:pt x="12682" y="6088"/>
                        <a:pt x="12827" y="6209"/>
                        <a:pt x="13018" y="6303"/>
                      </a:cubicBezTo>
                      <a:cubicBezTo>
                        <a:pt x="13028" y="6431"/>
                        <a:pt x="13056" y="6562"/>
                        <a:pt x="13049" y="6694"/>
                      </a:cubicBezTo>
                      <a:cubicBezTo>
                        <a:pt x="12986" y="7758"/>
                        <a:pt x="12931" y="8822"/>
                        <a:pt x="12844" y="9882"/>
                      </a:cubicBezTo>
                      <a:cubicBezTo>
                        <a:pt x="12772" y="10758"/>
                        <a:pt x="12661" y="11631"/>
                        <a:pt x="12564" y="12508"/>
                      </a:cubicBezTo>
                      <a:cubicBezTo>
                        <a:pt x="12532" y="12792"/>
                        <a:pt x="12487" y="13077"/>
                        <a:pt x="12449" y="13360"/>
                      </a:cubicBezTo>
                      <a:cubicBezTo>
                        <a:pt x="12428" y="13517"/>
                        <a:pt x="12516" y="13603"/>
                        <a:pt x="12644" y="13665"/>
                      </a:cubicBezTo>
                      <a:cubicBezTo>
                        <a:pt x="12647" y="13665"/>
                        <a:pt x="12647" y="13665"/>
                        <a:pt x="12647" y="13662"/>
                      </a:cubicBezTo>
                      <a:cubicBezTo>
                        <a:pt x="12654" y="13662"/>
                        <a:pt x="12661" y="13665"/>
                        <a:pt x="12664" y="13665"/>
                      </a:cubicBezTo>
                      <a:cubicBezTo>
                        <a:pt x="12890" y="13291"/>
                        <a:pt x="12927" y="12869"/>
                        <a:pt x="12969" y="12456"/>
                      </a:cubicBezTo>
                      <a:cubicBezTo>
                        <a:pt x="13111" y="11143"/>
                        <a:pt x="13243" y="9830"/>
                        <a:pt x="13360" y="8516"/>
                      </a:cubicBezTo>
                      <a:cubicBezTo>
                        <a:pt x="13405" y="8046"/>
                        <a:pt x="13402" y="7571"/>
                        <a:pt x="13413" y="7099"/>
                      </a:cubicBezTo>
                      <a:cubicBezTo>
                        <a:pt x="13419" y="6912"/>
                        <a:pt x="13416" y="6729"/>
                        <a:pt x="13416" y="6504"/>
                      </a:cubicBezTo>
                      <a:cubicBezTo>
                        <a:pt x="13538" y="6525"/>
                        <a:pt x="13642" y="6521"/>
                        <a:pt x="13725" y="6556"/>
                      </a:cubicBezTo>
                      <a:cubicBezTo>
                        <a:pt x="14382" y="6837"/>
                        <a:pt x="15038" y="7123"/>
                        <a:pt x="15692" y="7411"/>
                      </a:cubicBezTo>
                      <a:cubicBezTo>
                        <a:pt x="16174" y="7619"/>
                        <a:pt x="16500" y="7993"/>
                        <a:pt x="16794" y="8385"/>
                      </a:cubicBezTo>
                      <a:cubicBezTo>
                        <a:pt x="16739" y="8815"/>
                        <a:pt x="16736" y="8825"/>
                        <a:pt x="16472" y="9234"/>
                      </a:cubicBezTo>
                      <a:cubicBezTo>
                        <a:pt x="16469" y="8936"/>
                        <a:pt x="16475" y="8693"/>
                        <a:pt x="16461" y="8447"/>
                      </a:cubicBezTo>
                      <a:cubicBezTo>
                        <a:pt x="16455" y="8333"/>
                        <a:pt x="16420" y="8222"/>
                        <a:pt x="16386" y="8108"/>
                      </a:cubicBezTo>
                      <a:cubicBezTo>
                        <a:pt x="16378" y="8084"/>
                        <a:pt x="16330" y="8049"/>
                        <a:pt x="16309" y="8052"/>
                      </a:cubicBezTo>
                      <a:cubicBezTo>
                        <a:pt x="16261" y="8059"/>
                        <a:pt x="16188" y="8084"/>
                        <a:pt x="16178" y="8115"/>
                      </a:cubicBezTo>
                      <a:cubicBezTo>
                        <a:pt x="16136" y="8225"/>
                        <a:pt x="16098" y="8343"/>
                        <a:pt x="16098" y="8458"/>
                      </a:cubicBezTo>
                      <a:cubicBezTo>
                        <a:pt x="16080" y="9397"/>
                        <a:pt x="15842" y="10294"/>
                        <a:pt x="15543" y="11185"/>
                      </a:cubicBezTo>
                      <a:cubicBezTo>
                        <a:pt x="15495" y="11327"/>
                        <a:pt x="15447" y="11476"/>
                        <a:pt x="15429" y="11625"/>
                      </a:cubicBezTo>
                      <a:cubicBezTo>
                        <a:pt x="15422" y="11715"/>
                        <a:pt x="15474" y="11808"/>
                        <a:pt x="15505" y="11916"/>
                      </a:cubicBezTo>
                      <a:cubicBezTo>
                        <a:pt x="15637" y="11863"/>
                        <a:pt x="15738" y="11822"/>
                        <a:pt x="15838" y="11780"/>
                      </a:cubicBezTo>
                      <a:cubicBezTo>
                        <a:pt x="15838" y="11774"/>
                        <a:pt x="15838" y="11770"/>
                        <a:pt x="15842" y="11764"/>
                      </a:cubicBezTo>
                      <a:cubicBezTo>
                        <a:pt x="15845" y="11756"/>
                        <a:pt x="15845" y="11753"/>
                        <a:pt x="15848" y="11746"/>
                      </a:cubicBezTo>
                      <a:cubicBezTo>
                        <a:pt x="15845" y="11711"/>
                        <a:pt x="15842" y="11673"/>
                        <a:pt x="15845" y="11639"/>
                      </a:cubicBezTo>
                      <a:cubicBezTo>
                        <a:pt x="15845" y="11625"/>
                        <a:pt x="15883" y="11614"/>
                        <a:pt x="15904" y="11604"/>
                      </a:cubicBezTo>
                      <a:cubicBezTo>
                        <a:pt x="15908" y="11618"/>
                        <a:pt x="15914" y="11635"/>
                        <a:pt x="15911" y="11649"/>
                      </a:cubicBezTo>
                      <a:cubicBezTo>
                        <a:pt x="15893" y="11680"/>
                        <a:pt x="15869" y="11715"/>
                        <a:pt x="15848" y="11746"/>
                      </a:cubicBezTo>
                      <a:cubicBezTo>
                        <a:pt x="15852" y="11756"/>
                        <a:pt x="15852" y="11767"/>
                        <a:pt x="15852" y="11774"/>
                      </a:cubicBezTo>
                      <a:cubicBezTo>
                        <a:pt x="15848" y="11777"/>
                        <a:pt x="15842" y="11780"/>
                        <a:pt x="15838" y="11780"/>
                      </a:cubicBezTo>
                      <a:cubicBezTo>
                        <a:pt x="15824" y="12117"/>
                        <a:pt x="15689" y="12418"/>
                        <a:pt x="15533" y="12712"/>
                      </a:cubicBezTo>
                      <a:cubicBezTo>
                        <a:pt x="15481" y="12806"/>
                        <a:pt x="15384" y="12903"/>
                        <a:pt x="15284" y="12949"/>
                      </a:cubicBezTo>
                      <a:cubicBezTo>
                        <a:pt x="14521" y="13281"/>
                        <a:pt x="13721" y="13506"/>
                        <a:pt x="12903" y="13672"/>
                      </a:cubicBezTo>
                      <a:cubicBezTo>
                        <a:pt x="12831" y="13686"/>
                        <a:pt x="12744" y="13669"/>
                        <a:pt x="12664" y="13665"/>
                      </a:cubicBezTo>
                      <a:cubicBezTo>
                        <a:pt x="12664" y="13669"/>
                        <a:pt x="12661" y="13672"/>
                        <a:pt x="12661" y="13676"/>
                      </a:cubicBezTo>
                      <a:cubicBezTo>
                        <a:pt x="12654" y="13672"/>
                        <a:pt x="12650" y="13669"/>
                        <a:pt x="12644" y="13665"/>
                      </a:cubicBezTo>
                      <a:cubicBezTo>
                        <a:pt x="12620" y="13689"/>
                        <a:pt x="12599" y="13721"/>
                        <a:pt x="12570" y="13728"/>
                      </a:cubicBezTo>
                      <a:cubicBezTo>
                        <a:pt x="12186" y="13846"/>
                        <a:pt x="11801" y="13956"/>
                        <a:pt x="11396" y="14074"/>
                      </a:cubicBezTo>
                      <a:cubicBezTo>
                        <a:pt x="11323" y="14012"/>
                        <a:pt x="11243" y="13950"/>
                        <a:pt x="11178" y="13877"/>
                      </a:cubicBezTo>
                      <a:cubicBezTo>
                        <a:pt x="10665" y="13305"/>
                        <a:pt x="10090" y="12778"/>
                        <a:pt x="9643" y="12148"/>
                      </a:cubicBezTo>
                      <a:cubicBezTo>
                        <a:pt x="9369" y="11756"/>
                        <a:pt x="9081" y="11375"/>
                        <a:pt x="8801" y="10987"/>
                      </a:cubicBezTo>
                      <a:cubicBezTo>
                        <a:pt x="8593" y="10703"/>
                        <a:pt x="8562" y="10440"/>
                        <a:pt x="8728" y="10096"/>
                      </a:cubicBezTo>
                      <a:cubicBezTo>
                        <a:pt x="9130" y="9276"/>
                        <a:pt x="9476" y="8427"/>
                        <a:pt x="9844" y="7588"/>
                      </a:cubicBezTo>
                      <a:cubicBezTo>
                        <a:pt x="9865" y="7550"/>
                        <a:pt x="9896" y="7515"/>
                        <a:pt x="9924" y="7481"/>
                      </a:cubicBezTo>
                      <a:lnTo>
                        <a:pt x="9938" y="7481"/>
                      </a:lnTo>
                      <a:lnTo>
                        <a:pt x="9938" y="7467"/>
                      </a:lnTo>
                      <a:lnTo>
                        <a:pt x="9934" y="7467"/>
                      </a:lnTo>
                      <a:lnTo>
                        <a:pt x="9938" y="7467"/>
                      </a:lnTo>
                      <a:lnTo>
                        <a:pt x="9924" y="7481"/>
                      </a:lnTo>
                      <a:cubicBezTo>
                        <a:pt x="10114" y="7086"/>
                        <a:pt x="10304" y="6687"/>
                        <a:pt x="10499" y="6292"/>
                      </a:cubicBezTo>
                      <a:cubicBezTo>
                        <a:pt x="10536" y="6216"/>
                        <a:pt x="10599" y="6146"/>
                        <a:pt x="10616" y="6067"/>
                      </a:cubicBezTo>
                      <a:cubicBezTo>
                        <a:pt x="10627" y="6012"/>
                        <a:pt x="10599" y="5925"/>
                        <a:pt x="10554" y="5897"/>
                      </a:cubicBezTo>
                      <a:cubicBezTo>
                        <a:pt x="10509" y="5866"/>
                        <a:pt x="10402" y="5860"/>
                        <a:pt x="10364" y="5890"/>
                      </a:cubicBezTo>
                      <a:cubicBezTo>
                        <a:pt x="10263" y="5980"/>
                        <a:pt x="10162" y="6084"/>
                        <a:pt x="10100" y="6199"/>
                      </a:cubicBezTo>
                      <a:cubicBezTo>
                        <a:pt x="9892" y="6590"/>
                        <a:pt x="9681" y="6982"/>
                        <a:pt x="9501" y="7384"/>
                      </a:cubicBezTo>
                      <a:cubicBezTo>
                        <a:pt x="9092" y="8281"/>
                        <a:pt x="8718" y="9192"/>
                        <a:pt x="8302" y="10086"/>
                      </a:cubicBezTo>
                      <a:cubicBezTo>
                        <a:pt x="8160" y="10398"/>
                        <a:pt x="8157" y="10678"/>
                        <a:pt x="8326" y="10956"/>
                      </a:cubicBezTo>
                      <a:cubicBezTo>
                        <a:pt x="8572" y="11348"/>
                        <a:pt x="8839" y="11725"/>
                        <a:pt x="9095" y="12110"/>
                      </a:cubicBezTo>
                      <a:cubicBezTo>
                        <a:pt x="9626" y="12914"/>
                        <a:pt x="10333" y="13579"/>
                        <a:pt x="10960" y="14310"/>
                      </a:cubicBezTo>
                      <a:cubicBezTo>
                        <a:pt x="11109" y="14483"/>
                        <a:pt x="11292" y="14532"/>
                        <a:pt x="11524" y="14469"/>
                      </a:cubicBezTo>
                      <a:cubicBezTo>
                        <a:pt x="12318" y="14262"/>
                        <a:pt x="13122" y="14081"/>
                        <a:pt x="13915" y="13859"/>
                      </a:cubicBezTo>
                      <a:cubicBezTo>
                        <a:pt x="14452" y="13710"/>
                        <a:pt x="14975" y="13510"/>
                        <a:pt x="15505" y="13329"/>
                      </a:cubicBezTo>
                      <a:cubicBezTo>
                        <a:pt x="15679" y="13270"/>
                        <a:pt x="15814" y="13163"/>
                        <a:pt x="15890" y="13000"/>
                      </a:cubicBezTo>
                      <a:cubicBezTo>
                        <a:pt x="15983" y="12803"/>
                        <a:pt x="16091" y="12602"/>
                        <a:pt x="16154" y="12394"/>
                      </a:cubicBezTo>
                      <a:cubicBezTo>
                        <a:pt x="16365" y="11680"/>
                        <a:pt x="16555" y="10959"/>
                        <a:pt x="16760" y="10242"/>
                      </a:cubicBezTo>
                      <a:cubicBezTo>
                        <a:pt x="16936" y="9626"/>
                        <a:pt x="17120" y="9009"/>
                        <a:pt x="17300" y="8388"/>
                      </a:cubicBezTo>
                      <a:cubicBezTo>
                        <a:pt x="17588" y="8451"/>
                        <a:pt x="17841" y="8503"/>
                        <a:pt x="17969" y="8759"/>
                      </a:cubicBezTo>
                      <a:cubicBezTo>
                        <a:pt x="17979" y="8787"/>
                        <a:pt x="18025" y="8812"/>
                        <a:pt x="18052" y="8815"/>
                      </a:cubicBezTo>
                      <a:cubicBezTo>
                        <a:pt x="18395" y="8856"/>
                        <a:pt x="18620" y="9088"/>
                        <a:pt x="18828" y="9306"/>
                      </a:cubicBezTo>
                      <a:cubicBezTo>
                        <a:pt x="19289" y="9781"/>
                        <a:pt x="19843" y="9789"/>
                        <a:pt x="20432" y="9656"/>
                      </a:cubicBezTo>
                      <a:cubicBezTo>
                        <a:pt x="20637" y="9612"/>
                        <a:pt x="20834" y="9542"/>
                        <a:pt x="21025" y="9487"/>
                      </a:cubicBezTo>
                      <a:cubicBezTo>
                        <a:pt x="21180" y="9542"/>
                        <a:pt x="21201" y="9664"/>
                        <a:pt x="21201" y="9781"/>
                      </a:cubicBezTo>
                      <a:cubicBezTo>
                        <a:pt x="21222" y="10609"/>
                        <a:pt x="21257" y="11438"/>
                        <a:pt x="21073" y="12255"/>
                      </a:cubicBezTo>
                      <a:cubicBezTo>
                        <a:pt x="20928" y="12917"/>
                        <a:pt x="20796" y="13582"/>
                        <a:pt x="20647" y="14282"/>
                      </a:cubicBezTo>
                      <a:cubicBezTo>
                        <a:pt x="20561" y="14237"/>
                        <a:pt x="20474" y="14220"/>
                        <a:pt x="20432" y="14168"/>
                      </a:cubicBezTo>
                      <a:cubicBezTo>
                        <a:pt x="20245" y="13942"/>
                        <a:pt x="20072" y="13710"/>
                        <a:pt x="19902" y="13475"/>
                      </a:cubicBezTo>
                      <a:cubicBezTo>
                        <a:pt x="19795" y="13323"/>
                        <a:pt x="19698" y="13160"/>
                        <a:pt x="19605" y="12997"/>
                      </a:cubicBezTo>
                      <a:cubicBezTo>
                        <a:pt x="19480" y="12771"/>
                        <a:pt x="19279" y="12702"/>
                        <a:pt x="19032" y="12716"/>
                      </a:cubicBezTo>
                      <a:cubicBezTo>
                        <a:pt x="18925" y="12720"/>
                        <a:pt x="18818" y="12727"/>
                        <a:pt x="18717" y="12751"/>
                      </a:cubicBezTo>
                      <a:cubicBezTo>
                        <a:pt x="18191" y="12882"/>
                        <a:pt x="17664" y="13011"/>
                        <a:pt x="17144" y="13163"/>
                      </a:cubicBezTo>
                      <a:cubicBezTo>
                        <a:pt x="16760" y="13274"/>
                        <a:pt x="16386" y="13423"/>
                        <a:pt x="16046" y="13541"/>
                      </a:cubicBezTo>
                      <a:cubicBezTo>
                        <a:pt x="15817" y="13901"/>
                        <a:pt x="15807" y="14251"/>
                        <a:pt x="15821" y="14608"/>
                      </a:cubicBezTo>
                      <a:cubicBezTo>
                        <a:pt x="15834" y="14913"/>
                        <a:pt x="15831" y="15218"/>
                        <a:pt x="15845" y="15519"/>
                      </a:cubicBezTo>
                      <a:cubicBezTo>
                        <a:pt x="15858" y="15848"/>
                        <a:pt x="15962" y="16139"/>
                        <a:pt x="16191" y="16403"/>
                      </a:cubicBezTo>
                      <a:cubicBezTo>
                        <a:pt x="16576" y="16843"/>
                        <a:pt x="16999" y="17248"/>
                        <a:pt x="17449" y="17626"/>
                      </a:cubicBezTo>
                      <a:cubicBezTo>
                        <a:pt x="17630" y="17778"/>
                        <a:pt x="17844" y="17896"/>
                        <a:pt x="18070" y="18045"/>
                      </a:cubicBezTo>
                      <a:cubicBezTo>
                        <a:pt x="17972" y="18211"/>
                        <a:pt x="17785" y="18284"/>
                        <a:pt x="17643" y="18402"/>
                      </a:cubicBezTo>
                      <a:cubicBezTo>
                        <a:pt x="17497" y="18523"/>
                        <a:pt x="17345" y="18637"/>
                        <a:pt x="17182" y="18735"/>
                      </a:cubicBezTo>
                      <a:cubicBezTo>
                        <a:pt x="16840" y="18939"/>
                        <a:pt x="16486" y="19126"/>
                        <a:pt x="16095" y="19243"/>
                      </a:cubicBezTo>
                      <a:cubicBezTo>
                        <a:pt x="15745" y="19352"/>
                        <a:pt x="15405" y="19497"/>
                        <a:pt x="15062" y="19622"/>
                      </a:cubicBezTo>
                      <a:cubicBezTo>
                        <a:pt x="14996" y="19646"/>
                        <a:pt x="14934" y="19680"/>
                        <a:pt x="14865" y="19697"/>
                      </a:cubicBezTo>
                      <a:cubicBezTo>
                        <a:pt x="13859" y="19944"/>
                        <a:pt x="12855" y="20190"/>
                        <a:pt x="11809" y="20200"/>
                      </a:cubicBezTo>
                      <a:cubicBezTo>
                        <a:pt x="11459" y="20200"/>
                        <a:pt x="11105" y="20193"/>
                        <a:pt x="10755" y="20190"/>
                      </a:cubicBezTo>
                      <a:cubicBezTo>
                        <a:pt x="10724" y="20186"/>
                        <a:pt x="10693" y="20162"/>
                        <a:pt x="10630" y="20134"/>
                      </a:cubicBezTo>
                      <a:cubicBezTo>
                        <a:pt x="10645" y="19985"/>
                        <a:pt x="10661" y="19822"/>
                        <a:pt x="10679" y="19628"/>
                      </a:cubicBezTo>
                      <a:cubicBezTo>
                        <a:pt x="10765" y="19715"/>
                        <a:pt x="10824" y="19774"/>
                        <a:pt x="10877" y="19830"/>
                      </a:cubicBezTo>
                      <a:cubicBezTo>
                        <a:pt x="11064" y="19822"/>
                        <a:pt x="11035" y="19625"/>
                        <a:pt x="11150" y="19563"/>
                      </a:cubicBezTo>
                      <a:cubicBezTo>
                        <a:pt x="11181" y="19687"/>
                        <a:pt x="11209" y="19812"/>
                        <a:pt x="11247" y="19975"/>
                      </a:cubicBezTo>
                      <a:cubicBezTo>
                        <a:pt x="11455" y="19926"/>
                        <a:pt x="11635" y="19885"/>
                        <a:pt x="11819" y="19843"/>
                      </a:cubicBezTo>
                      <a:cubicBezTo>
                        <a:pt x="11874" y="19736"/>
                        <a:pt x="11926" y="19635"/>
                        <a:pt x="11985" y="19525"/>
                      </a:cubicBezTo>
                      <a:cubicBezTo>
                        <a:pt x="12044" y="19601"/>
                        <a:pt x="12096" y="19667"/>
                        <a:pt x="12148" y="19729"/>
                      </a:cubicBezTo>
                      <a:cubicBezTo>
                        <a:pt x="12328" y="19670"/>
                        <a:pt x="12474" y="19622"/>
                        <a:pt x="12636" y="19569"/>
                      </a:cubicBezTo>
                      <a:cubicBezTo>
                        <a:pt x="12674" y="19451"/>
                        <a:pt x="12730" y="19344"/>
                        <a:pt x="12737" y="19230"/>
                      </a:cubicBezTo>
                      <a:cubicBezTo>
                        <a:pt x="12775" y="18589"/>
                        <a:pt x="12802" y="17948"/>
                        <a:pt x="12827" y="17307"/>
                      </a:cubicBezTo>
                      <a:cubicBezTo>
                        <a:pt x="12837" y="17096"/>
                        <a:pt x="12778" y="16912"/>
                        <a:pt x="12626" y="16749"/>
                      </a:cubicBezTo>
                      <a:cubicBezTo>
                        <a:pt x="12158" y="16247"/>
                        <a:pt x="11697" y="15734"/>
                        <a:pt x="11233" y="15228"/>
                      </a:cubicBezTo>
                      <a:cubicBezTo>
                        <a:pt x="11153" y="15141"/>
                        <a:pt x="11064" y="15052"/>
                        <a:pt x="10960" y="14996"/>
                      </a:cubicBezTo>
                      <a:cubicBezTo>
                        <a:pt x="10897" y="14965"/>
                        <a:pt x="10762" y="14972"/>
                        <a:pt x="10720" y="15013"/>
                      </a:cubicBezTo>
                      <a:cubicBezTo>
                        <a:pt x="10474" y="15277"/>
                        <a:pt x="10149" y="15447"/>
                        <a:pt x="9882" y="15682"/>
                      </a:cubicBezTo>
                      <a:cubicBezTo>
                        <a:pt x="9570" y="15952"/>
                        <a:pt x="9238" y="16202"/>
                        <a:pt x="8912" y="16465"/>
                      </a:cubicBezTo>
                      <a:cubicBezTo>
                        <a:pt x="8860" y="16507"/>
                        <a:pt x="8794" y="16545"/>
                        <a:pt x="8763" y="16600"/>
                      </a:cubicBezTo>
                      <a:cubicBezTo>
                        <a:pt x="8586" y="16902"/>
                        <a:pt x="8316" y="17120"/>
                        <a:pt x="8059" y="17352"/>
                      </a:cubicBezTo>
                      <a:cubicBezTo>
                        <a:pt x="7758" y="17629"/>
                        <a:pt x="7706" y="17841"/>
                        <a:pt x="7917" y="18211"/>
                      </a:cubicBezTo>
                      <a:cubicBezTo>
                        <a:pt x="8187" y="18693"/>
                        <a:pt x="8358" y="19199"/>
                        <a:pt x="8451" y="19767"/>
                      </a:cubicBezTo>
                      <a:cubicBezTo>
                        <a:pt x="8350" y="19767"/>
                        <a:pt x="8267" y="19781"/>
                        <a:pt x="8187" y="19763"/>
                      </a:cubicBezTo>
                      <a:cubicBezTo>
                        <a:pt x="7439" y="19625"/>
                        <a:pt x="6750" y="19317"/>
                        <a:pt x="6088" y="18970"/>
                      </a:cubicBezTo>
                      <a:cubicBezTo>
                        <a:pt x="5111" y="18461"/>
                        <a:pt x="4210" y="17844"/>
                        <a:pt x="3462" y="17036"/>
                      </a:cubicBezTo>
                      <a:cubicBezTo>
                        <a:pt x="3063" y="16603"/>
                        <a:pt x="2710" y="16146"/>
                        <a:pt x="2475" y="15610"/>
                      </a:cubicBezTo>
                      <a:cubicBezTo>
                        <a:pt x="2218" y="15034"/>
                        <a:pt x="1958" y="14462"/>
                        <a:pt x="1698" y="13887"/>
                      </a:cubicBezTo>
                      <a:close/>
                      <a:moveTo>
                        <a:pt x="11219" y="3309"/>
                      </a:moveTo>
                      <a:cubicBezTo>
                        <a:pt x="11251" y="2661"/>
                        <a:pt x="11292" y="2467"/>
                        <a:pt x="11445" y="2211"/>
                      </a:cubicBezTo>
                      <a:cubicBezTo>
                        <a:pt x="11601" y="2321"/>
                        <a:pt x="11677" y="2453"/>
                        <a:pt x="11632" y="2641"/>
                      </a:cubicBezTo>
                      <a:cubicBezTo>
                        <a:pt x="11576" y="2876"/>
                        <a:pt x="11448" y="3070"/>
                        <a:pt x="11219" y="3309"/>
                      </a:cubicBezTo>
                      <a:close/>
                      <a:moveTo>
                        <a:pt x="17480" y="7227"/>
                      </a:moveTo>
                      <a:lnTo>
                        <a:pt x="17453" y="7227"/>
                      </a:lnTo>
                      <a:cubicBezTo>
                        <a:pt x="17453" y="7214"/>
                        <a:pt x="17449" y="7197"/>
                        <a:pt x="17453" y="7183"/>
                      </a:cubicBezTo>
                      <a:cubicBezTo>
                        <a:pt x="17456" y="7165"/>
                        <a:pt x="17463" y="7152"/>
                        <a:pt x="17470" y="7138"/>
                      </a:cubicBezTo>
                      <a:cubicBezTo>
                        <a:pt x="17473" y="7169"/>
                        <a:pt x="17477" y="7200"/>
                        <a:pt x="17480" y="7227"/>
                      </a:cubicBezTo>
                      <a:close/>
                      <a:moveTo>
                        <a:pt x="12217" y="17110"/>
                      </a:moveTo>
                      <a:cubicBezTo>
                        <a:pt x="12217" y="17092"/>
                        <a:pt x="12266" y="17065"/>
                        <a:pt x="12287" y="17068"/>
                      </a:cubicBezTo>
                      <a:cubicBezTo>
                        <a:pt x="12314" y="17071"/>
                        <a:pt x="12356" y="17106"/>
                        <a:pt x="12353" y="17127"/>
                      </a:cubicBezTo>
                      <a:cubicBezTo>
                        <a:pt x="12349" y="17206"/>
                        <a:pt x="12328" y="17283"/>
                        <a:pt x="12314" y="17359"/>
                      </a:cubicBezTo>
                      <a:cubicBezTo>
                        <a:pt x="12287" y="17356"/>
                        <a:pt x="12255" y="17352"/>
                        <a:pt x="12228" y="17348"/>
                      </a:cubicBezTo>
                      <a:cubicBezTo>
                        <a:pt x="12220" y="17268"/>
                        <a:pt x="12214" y="17189"/>
                        <a:pt x="12217" y="17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4754925" y="2618725"/>
                  <a:ext cx="17350" cy="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689" extrusionOk="0">
                      <a:moveTo>
                        <a:pt x="527" y="0"/>
                      </a:moveTo>
                      <a:cubicBezTo>
                        <a:pt x="485" y="0"/>
                        <a:pt x="416" y="42"/>
                        <a:pt x="406" y="76"/>
                      </a:cubicBezTo>
                      <a:cubicBezTo>
                        <a:pt x="357" y="291"/>
                        <a:pt x="312" y="502"/>
                        <a:pt x="285" y="720"/>
                      </a:cubicBezTo>
                      <a:cubicBezTo>
                        <a:pt x="219" y="1219"/>
                        <a:pt x="163" y="1721"/>
                        <a:pt x="104" y="2225"/>
                      </a:cubicBezTo>
                      <a:cubicBezTo>
                        <a:pt x="87" y="2366"/>
                        <a:pt x="0" y="2532"/>
                        <a:pt x="191" y="2626"/>
                      </a:cubicBezTo>
                      <a:cubicBezTo>
                        <a:pt x="312" y="2689"/>
                        <a:pt x="444" y="2557"/>
                        <a:pt x="485" y="2290"/>
                      </a:cubicBezTo>
                      <a:cubicBezTo>
                        <a:pt x="568" y="1760"/>
                        <a:pt x="631" y="1223"/>
                        <a:pt x="693" y="738"/>
                      </a:cubicBezTo>
                      <a:cubicBezTo>
                        <a:pt x="672" y="485"/>
                        <a:pt x="659" y="284"/>
                        <a:pt x="635" y="87"/>
                      </a:cubicBezTo>
                      <a:cubicBezTo>
                        <a:pt x="627" y="52"/>
                        <a:pt x="565" y="0"/>
                        <a:pt x="5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4771650" y="2627800"/>
                  <a:ext cx="12925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2146" extrusionOk="0">
                      <a:moveTo>
                        <a:pt x="278" y="2076"/>
                      </a:moveTo>
                      <a:cubicBezTo>
                        <a:pt x="312" y="2017"/>
                        <a:pt x="343" y="1955"/>
                        <a:pt x="353" y="1892"/>
                      </a:cubicBezTo>
                      <a:cubicBezTo>
                        <a:pt x="388" y="1678"/>
                        <a:pt x="423" y="1459"/>
                        <a:pt x="440" y="1241"/>
                      </a:cubicBezTo>
                      <a:cubicBezTo>
                        <a:pt x="472" y="829"/>
                        <a:pt x="516" y="413"/>
                        <a:pt x="388" y="1"/>
                      </a:cubicBezTo>
                      <a:cubicBezTo>
                        <a:pt x="125" y="586"/>
                        <a:pt x="32" y="1200"/>
                        <a:pt x="3" y="1823"/>
                      </a:cubicBezTo>
                      <a:cubicBezTo>
                        <a:pt x="0" y="1903"/>
                        <a:pt x="32" y="1986"/>
                        <a:pt x="59" y="2062"/>
                      </a:cubicBezTo>
                      <a:cubicBezTo>
                        <a:pt x="87" y="2138"/>
                        <a:pt x="236" y="2145"/>
                        <a:pt x="278" y="20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4521925" y="2650950"/>
                  <a:ext cx="171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3722" extrusionOk="0">
                      <a:moveTo>
                        <a:pt x="25" y="3306"/>
                      </a:moveTo>
                      <a:cubicBezTo>
                        <a:pt x="4" y="3368"/>
                        <a:pt x="0" y="3440"/>
                        <a:pt x="10" y="3506"/>
                      </a:cubicBezTo>
                      <a:cubicBezTo>
                        <a:pt x="18" y="3565"/>
                        <a:pt x="55" y="3617"/>
                        <a:pt x="101" y="3721"/>
                      </a:cubicBezTo>
                      <a:cubicBezTo>
                        <a:pt x="205" y="3617"/>
                        <a:pt x="298" y="3562"/>
                        <a:pt x="330" y="3482"/>
                      </a:cubicBezTo>
                      <a:cubicBezTo>
                        <a:pt x="409" y="3277"/>
                        <a:pt x="475" y="3066"/>
                        <a:pt x="520" y="2851"/>
                      </a:cubicBezTo>
                      <a:cubicBezTo>
                        <a:pt x="683" y="2017"/>
                        <a:pt x="617" y="1171"/>
                        <a:pt x="607" y="329"/>
                      </a:cubicBezTo>
                      <a:cubicBezTo>
                        <a:pt x="607" y="294"/>
                        <a:pt x="600" y="260"/>
                        <a:pt x="592" y="229"/>
                      </a:cubicBezTo>
                      <a:cubicBezTo>
                        <a:pt x="554" y="45"/>
                        <a:pt x="503" y="10"/>
                        <a:pt x="226" y="0"/>
                      </a:cubicBezTo>
                      <a:cubicBezTo>
                        <a:pt x="229" y="419"/>
                        <a:pt x="232" y="835"/>
                        <a:pt x="236" y="1251"/>
                      </a:cubicBezTo>
                      <a:cubicBezTo>
                        <a:pt x="236" y="1943"/>
                        <a:pt x="257" y="2636"/>
                        <a:pt x="25" y="33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4342275" y="2677350"/>
                  <a:ext cx="11200" cy="1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95" extrusionOk="0">
                      <a:moveTo>
                        <a:pt x="156" y="4594"/>
                      </a:moveTo>
                      <a:cubicBezTo>
                        <a:pt x="208" y="4591"/>
                        <a:pt x="264" y="4525"/>
                        <a:pt x="302" y="4474"/>
                      </a:cubicBezTo>
                      <a:cubicBezTo>
                        <a:pt x="329" y="4432"/>
                        <a:pt x="329" y="4377"/>
                        <a:pt x="333" y="4324"/>
                      </a:cubicBezTo>
                      <a:cubicBezTo>
                        <a:pt x="447" y="2973"/>
                        <a:pt x="385" y="1626"/>
                        <a:pt x="298" y="275"/>
                      </a:cubicBezTo>
                      <a:cubicBezTo>
                        <a:pt x="294" y="181"/>
                        <a:pt x="246" y="91"/>
                        <a:pt x="219" y="0"/>
                      </a:cubicBezTo>
                      <a:cubicBezTo>
                        <a:pt x="194" y="4"/>
                        <a:pt x="173" y="11"/>
                        <a:pt x="149" y="14"/>
                      </a:cubicBezTo>
                      <a:cubicBezTo>
                        <a:pt x="142" y="49"/>
                        <a:pt x="128" y="80"/>
                        <a:pt x="125" y="115"/>
                      </a:cubicBezTo>
                      <a:cubicBezTo>
                        <a:pt x="87" y="1497"/>
                        <a:pt x="52" y="2883"/>
                        <a:pt x="14" y="4269"/>
                      </a:cubicBezTo>
                      <a:cubicBezTo>
                        <a:pt x="14" y="4335"/>
                        <a:pt x="0" y="4412"/>
                        <a:pt x="24" y="4470"/>
                      </a:cubicBezTo>
                      <a:cubicBezTo>
                        <a:pt x="45" y="4522"/>
                        <a:pt x="115" y="4594"/>
                        <a:pt x="156" y="45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4376725" y="2702725"/>
                  <a:ext cx="11125" cy="9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3896" extrusionOk="0">
                      <a:moveTo>
                        <a:pt x="150" y="3891"/>
                      </a:moveTo>
                      <a:cubicBezTo>
                        <a:pt x="199" y="3888"/>
                        <a:pt x="271" y="3871"/>
                        <a:pt x="282" y="3840"/>
                      </a:cubicBezTo>
                      <a:cubicBezTo>
                        <a:pt x="327" y="3733"/>
                        <a:pt x="368" y="3618"/>
                        <a:pt x="375" y="3507"/>
                      </a:cubicBezTo>
                      <a:cubicBezTo>
                        <a:pt x="403" y="3036"/>
                        <a:pt x="434" y="2565"/>
                        <a:pt x="437" y="2094"/>
                      </a:cubicBezTo>
                      <a:cubicBezTo>
                        <a:pt x="445" y="1574"/>
                        <a:pt x="431" y="1051"/>
                        <a:pt x="413" y="531"/>
                      </a:cubicBezTo>
                      <a:cubicBezTo>
                        <a:pt x="407" y="354"/>
                        <a:pt x="424" y="157"/>
                        <a:pt x="264" y="0"/>
                      </a:cubicBezTo>
                      <a:cubicBezTo>
                        <a:pt x="237" y="50"/>
                        <a:pt x="199" y="87"/>
                        <a:pt x="192" y="129"/>
                      </a:cubicBezTo>
                      <a:cubicBezTo>
                        <a:pt x="154" y="395"/>
                        <a:pt x="101" y="659"/>
                        <a:pt x="88" y="929"/>
                      </a:cubicBezTo>
                      <a:cubicBezTo>
                        <a:pt x="53" y="1667"/>
                        <a:pt x="32" y="2405"/>
                        <a:pt x="8" y="3147"/>
                      </a:cubicBezTo>
                      <a:cubicBezTo>
                        <a:pt x="5" y="3313"/>
                        <a:pt x="1" y="3483"/>
                        <a:pt x="8" y="3649"/>
                      </a:cubicBezTo>
                      <a:cubicBezTo>
                        <a:pt x="12" y="3712"/>
                        <a:pt x="39" y="3777"/>
                        <a:pt x="71" y="3836"/>
                      </a:cubicBezTo>
                      <a:cubicBezTo>
                        <a:pt x="81" y="3864"/>
                        <a:pt x="126" y="3895"/>
                        <a:pt x="150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4412875" y="2715125"/>
                  <a:ext cx="1025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104" extrusionOk="0">
                      <a:moveTo>
                        <a:pt x="139" y="2103"/>
                      </a:moveTo>
                      <a:cubicBezTo>
                        <a:pt x="291" y="1961"/>
                        <a:pt x="284" y="1764"/>
                        <a:pt x="309" y="1591"/>
                      </a:cubicBezTo>
                      <a:cubicBezTo>
                        <a:pt x="374" y="1064"/>
                        <a:pt x="409" y="534"/>
                        <a:pt x="250" y="0"/>
                      </a:cubicBezTo>
                      <a:cubicBezTo>
                        <a:pt x="232" y="59"/>
                        <a:pt x="197" y="118"/>
                        <a:pt x="197" y="177"/>
                      </a:cubicBezTo>
                      <a:cubicBezTo>
                        <a:pt x="194" y="801"/>
                        <a:pt x="0" y="1414"/>
                        <a:pt x="59" y="2044"/>
                      </a:cubicBezTo>
                      <a:cubicBezTo>
                        <a:pt x="59" y="2062"/>
                        <a:pt x="101" y="2076"/>
                        <a:pt x="139" y="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4720800" y="2694925"/>
                  <a:ext cx="12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74" extrusionOk="0">
                      <a:moveTo>
                        <a:pt x="42" y="18"/>
                      </a:moveTo>
                      <a:cubicBezTo>
                        <a:pt x="38" y="8"/>
                        <a:pt x="18" y="4"/>
                        <a:pt x="4" y="1"/>
                      </a:cubicBezTo>
                      <a:cubicBezTo>
                        <a:pt x="4" y="25"/>
                        <a:pt x="4" y="50"/>
                        <a:pt x="0" y="74"/>
                      </a:cubicBezTo>
                      <a:cubicBezTo>
                        <a:pt x="14" y="66"/>
                        <a:pt x="25" y="63"/>
                        <a:pt x="38" y="60"/>
                      </a:cubicBezTo>
                      <a:cubicBezTo>
                        <a:pt x="38" y="46"/>
                        <a:pt x="49" y="29"/>
                        <a:pt x="4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4616325" y="2643150"/>
                  <a:ext cx="38225" cy="1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5967" extrusionOk="0">
                      <a:moveTo>
                        <a:pt x="115" y="5921"/>
                      </a:moveTo>
                      <a:cubicBezTo>
                        <a:pt x="208" y="5967"/>
                        <a:pt x="292" y="5908"/>
                        <a:pt x="323" y="5824"/>
                      </a:cubicBezTo>
                      <a:cubicBezTo>
                        <a:pt x="382" y="5686"/>
                        <a:pt x="410" y="5533"/>
                        <a:pt x="469" y="5395"/>
                      </a:cubicBezTo>
                      <a:cubicBezTo>
                        <a:pt x="489" y="5346"/>
                        <a:pt x="555" y="5311"/>
                        <a:pt x="603" y="5273"/>
                      </a:cubicBezTo>
                      <a:lnTo>
                        <a:pt x="603" y="5260"/>
                      </a:lnTo>
                      <a:lnTo>
                        <a:pt x="603" y="5218"/>
                      </a:lnTo>
                      <a:cubicBezTo>
                        <a:pt x="587" y="5069"/>
                        <a:pt x="566" y="4920"/>
                        <a:pt x="549" y="4774"/>
                      </a:cubicBezTo>
                      <a:cubicBezTo>
                        <a:pt x="677" y="4913"/>
                        <a:pt x="608" y="5065"/>
                        <a:pt x="603" y="5218"/>
                      </a:cubicBezTo>
                      <a:cubicBezTo>
                        <a:pt x="608" y="5235"/>
                        <a:pt x="608" y="5252"/>
                        <a:pt x="611" y="5270"/>
                      </a:cubicBezTo>
                      <a:cubicBezTo>
                        <a:pt x="608" y="5270"/>
                        <a:pt x="608" y="5273"/>
                        <a:pt x="603" y="5273"/>
                      </a:cubicBezTo>
                      <a:cubicBezTo>
                        <a:pt x="590" y="5436"/>
                        <a:pt x="566" y="5599"/>
                        <a:pt x="569" y="5759"/>
                      </a:cubicBezTo>
                      <a:cubicBezTo>
                        <a:pt x="569" y="5807"/>
                        <a:pt x="638" y="5879"/>
                        <a:pt x="694" y="5900"/>
                      </a:cubicBezTo>
                      <a:cubicBezTo>
                        <a:pt x="790" y="5935"/>
                        <a:pt x="864" y="5869"/>
                        <a:pt x="894" y="5786"/>
                      </a:cubicBezTo>
                      <a:cubicBezTo>
                        <a:pt x="929" y="5692"/>
                        <a:pt x="950" y="5588"/>
                        <a:pt x="964" y="5492"/>
                      </a:cubicBezTo>
                      <a:cubicBezTo>
                        <a:pt x="1068" y="4771"/>
                        <a:pt x="1179" y="4054"/>
                        <a:pt x="1273" y="3333"/>
                      </a:cubicBezTo>
                      <a:cubicBezTo>
                        <a:pt x="1359" y="2644"/>
                        <a:pt x="1442" y="1958"/>
                        <a:pt x="1505" y="1268"/>
                      </a:cubicBezTo>
                      <a:cubicBezTo>
                        <a:pt x="1529" y="984"/>
                        <a:pt x="1497" y="693"/>
                        <a:pt x="1481" y="409"/>
                      </a:cubicBezTo>
                      <a:cubicBezTo>
                        <a:pt x="1473" y="319"/>
                        <a:pt x="1449" y="211"/>
                        <a:pt x="1310" y="204"/>
                      </a:cubicBezTo>
                      <a:cubicBezTo>
                        <a:pt x="1179" y="364"/>
                        <a:pt x="1182" y="551"/>
                        <a:pt x="1169" y="734"/>
                      </a:cubicBezTo>
                      <a:cubicBezTo>
                        <a:pt x="1099" y="1649"/>
                        <a:pt x="985" y="2561"/>
                        <a:pt x="805" y="3464"/>
                      </a:cubicBezTo>
                      <a:cubicBezTo>
                        <a:pt x="787" y="3343"/>
                        <a:pt x="774" y="3226"/>
                        <a:pt x="790" y="3111"/>
                      </a:cubicBezTo>
                      <a:cubicBezTo>
                        <a:pt x="888" y="2353"/>
                        <a:pt x="843" y="1593"/>
                        <a:pt x="840" y="832"/>
                      </a:cubicBezTo>
                      <a:cubicBezTo>
                        <a:pt x="840" y="616"/>
                        <a:pt x="795" y="395"/>
                        <a:pt x="760" y="180"/>
                      </a:cubicBezTo>
                      <a:cubicBezTo>
                        <a:pt x="749" y="128"/>
                        <a:pt x="683" y="87"/>
                        <a:pt x="614" y="0"/>
                      </a:cubicBezTo>
                      <a:cubicBezTo>
                        <a:pt x="569" y="128"/>
                        <a:pt x="528" y="201"/>
                        <a:pt x="520" y="277"/>
                      </a:cubicBezTo>
                      <a:cubicBezTo>
                        <a:pt x="493" y="582"/>
                        <a:pt x="469" y="883"/>
                        <a:pt x="462" y="1189"/>
                      </a:cubicBezTo>
                      <a:cubicBezTo>
                        <a:pt x="448" y="1947"/>
                        <a:pt x="483" y="2709"/>
                        <a:pt x="361" y="3464"/>
                      </a:cubicBezTo>
                      <a:cubicBezTo>
                        <a:pt x="250" y="4130"/>
                        <a:pt x="146" y="4798"/>
                        <a:pt x="42" y="5468"/>
                      </a:cubicBezTo>
                      <a:cubicBezTo>
                        <a:pt x="25" y="5568"/>
                        <a:pt x="1" y="5668"/>
                        <a:pt x="8" y="5769"/>
                      </a:cubicBezTo>
                      <a:cubicBezTo>
                        <a:pt x="15" y="5824"/>
                        <a:pt x="63" y="5897"/>
                        <a:pt x="115" y="5921"/>
                      </a:cubicBezTo>
                      <a:close/>
                      <a:moveTo>
                        <a:pt x="683" y="4037"/>
                      </a:moveTo>
                      <a:lnTo>
                        <a:pt x="718" y="4037"/>
                      </a:lnTo>
                      <a:lnTo>
                        <a:pt x="718" y="4317"/>
                      </a:lnTo>
                      <a:lnTo>
                        <a:pt x="683" y="43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4645875" y="2662450"/>
                  <a:ext cx="27050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4668" extrusionOk="0">
                      <a:moveTo>
                        <a:pt x="28" y="4120"/>
                      </a:moveTo>
                      <a:cubicBezTo>
                        <a:pt x="0" y="4262"/>
                        <a:pt x="18" y="4418"/>
                        <a:pt x="35" y="4567"/>
                      </a:cubicBezTo>
                      <a:cubicBezTo>
                        <a:pt x="35" y="4602"/>
                        <a:pt x="104" y="4650"/>
                        <a:pt x="149" y="4661"/>
                      </a:cubicBezTo>
                      <a:cubicBezTo>
                        <a:pt x="191" y="4667"/>
                        <a:pt x="264" y="4643"/>
                        <a:pt x="288" y="4613"/>
                      </a:cubicBezTo>
                      <a:cubicBezTo>
                        <a:pt x="336" y="4546"/>
                        <a:pt x="378" y="4467"/>
                        <a:pt x="395" y="4387"/>
                      </a:cubicBezTo>
                      <a:cubicBezTo>
                        <a:pt x="565" y="3680"/>
                        <a:pt x="721" y="2974"/>
                        <a:pt x="894" y="2270"/>
                      </a:cubicBezTo>
                      <a:cubicBezTo>
                        <a:pt x="1043" y="1674"/>
                        <a:pt x="1081" y="1071"/>
                        <a:pt x="1054" y="461"/>
                      </a:cubicBezTo>
                      <a:cubicBezTo>
                        <a:pt x="1047" y="309"/>
                        <a:pt x="1050" y="153"/>
                        <a:pt x="846" y="1"/>
                      </a:cubicBezTo>
                      <a:cubicBezTo>
                        <a:pt x="790" y="105"/>
                        <a:pt x="735" y="174"/>
                        <a:pt x="724" y="247"/>
                      </a:cubicBezTo>
                      <a:cubicBezTo>
                        <a:pt x="697" y="430"/>
                        <a:pt x="683" y="614"/>
                        <a:pt x="680" y="801"/>
                      </a:cubicBezTo>
                      <a:cubicBezTo>
                        <a:pt x="669" y="1203"/>
                        <a:pt x="645" y="1608"/>
                        <a:pt x="541" y="2003"/>
                      </a:cubicBezTo>
                      <a:cubicBezTo>
                        <a:pt x="444" y="2363"/>
                        <a:pt x="354" y="2724"/>
                        <a:pt x="267" y="3084"/>
                      </a:cubicBezTo>
                      <a:cubicBezTo>
                        <a:pt x="184" y="3428"/>
                        <a:pt x="94" y="3770"/>
                        <a:pt x="28" y="4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4468475" y="2481675"/>
                  <a:ext cx="157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3587" extrusionOk="0">
                      <a:moveTo>
                        <a:pt x="610" y="1067"/>
                      </a:moveTo>
                      <a:cubicBezTo>
                        <a:pt x="631" y="805"/>
                        <a:pt x="593" y="530"/>
                        <a:pt x="576" y="264"/>
                      </a:cubicBezTo>
                      <a:cubicBezTo>
                        <a:pt x="568" y="202"/>
                        <a:pt x="541" y="143"/>
                        <a:pt x="496" y="1"/>
                      </a:cubicBezTo>
                      <a:cubicBezTo>
                        <a:pt x="455" y="139"/>
                        <a:pt x="426" y="198"/>
                        <a:pt x="420" y="257"/>
                      </a:cubicBezTo>
                      <a:cubicBezTo>
                        <a:pt x="326" y="922"/>
                        <a:pt x="232" y="1590"/>
                        <a:pt x="139" y="2256"/>
                      </a:cubicBezTo>
                      <a:cubicBezTo>
                        <a:pt x="104" y="2523"/>
                        <a:pt x="73" y="2793"/>
                        <a:pt x="35" y="3056"/>
                      </a:cubicBezTo>
                      <a:cubicBezTo>
                        <a:pt x="0" y="3271"/>
                        <a:pt x="49" y="3451"/>
                        <a:pt x="229" y="3586"/>
                      </a:cubicBezTo>
                      <a:cubicBezTo>
                        <a:pt x="285" y="3399"/>
                        <a:pt x="375" y="3216"/>
                        <a:pt x="399" y="3025"/>
                      </a:cubicBezTo>
                      <a:cubicBezTo>
                        <a:pt x="482" y="2374"/>
                        <a:pt x="558" y="1723"/>
                        <a:pt x="610" y="1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4708675" y="2804250"/>
                  <a:ext cx="13700" cy="7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3061" extrusionOk="0">
                      <a:moveTo>
                        <a:pt x="173" y="3060"/>
                      </a:moveTo>
                      <a:cubicBezTo>
                        <a:pt x="326" y="3029"/>
                        <a:pt x="347" y="2907"/>
                        <a:pt x="360" y="2790"/>
                      </a:cubicBezTo>
                      <a:cubicBezTo>
                        <a:pt x="416" y="2322"/>
                        <a:pt x="485" y="1858"/>
                        <a:pt x="523" y="1386"/>
                      </a:cubicBezTo>
                      <a:cubicBezTo>
                        <a:pt x="547" y="1068"/>
                        <a:pt x="531" y="749"/>
                        <a:pt x="523" y="430"/>
                      </a:cubicBezTo>
                      <a:cubicBezTo>
                        <a:pt x="520" y="257"/>
                        <a:pt x="489" y="91"/>
                        <a:pt x="267" y="1"/>
                      </a:cubicBezTo>
                      <a:cubicBezTo>
                        <a:pt x="108" y="163"/>
                        <a:pt x="149" y="340"/>
                        <a:pt x="146" y="503"/>
                      </a:cubicBezTo>
                      <a:cubicBezTo>
                        <a:pt x="139" y="1040"/>
                        <a:pt x="146" y="1577"/>
                        <a:pt x="42" y="2110"/>
                      </a:cubicBezTo>
                      <a:cubicBezTo>
                        <a:pt x="0" y="2325"/>
                        <a:pt x="18" y="2547"/>
                        <a:pt x="14" y="2766"/>
                      </a:cubicBezTo>
                      <a:cubicBezTo>
                        <a:pt x="11" y="2886"/>
                        <a:pt x="49" y="3001"/>
                        <a:pt x="173" y="30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4521125" y="2870075"/>
                  <a:ext cx="170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601" extrusionOk="0">
                      <a:moveTo>
                        <a:pt x="490" y="1"/>
                      </a:moveTo>
                      <a:cubicBezTo>
                        <a:pt x="316" y="154"/>
                        <a:pt x="351" y="365"/>
                        <a:pt x="333" y="558"/>
                      </a:cubicBezTo>
                      <a:cubicBezTo>
                        <a:pt x="303" y="995"/>
                        <a:pt x="289" y="1435"/>
                        <a:pt x="240" y="1868"/>
                      </a:cubicBezTo>
                      <a:cubicBezTo>
                        <a:pt x="205" y="2187"/>
                        <a:pt x="122" y="2499"/>
                        <a:pt x="71" y="2815"/>
                      </a:cubicBezTo>
                      <a:cubicBezTo>
                        <a:pt x="39" y="3012"/>
                        <a:pt x="18" y="3216"/>
                        <a:pt x="4" y="3417"/>
                      </a:cubicBezTo>
                      <a:cubicBezTo>
                        <a:pt x="1" y="3501"/>
                        <a:pt x="50" y="3587"/>
                        <a:pt x="154" y="3594"/>
                      </a:cubicBezTo>
                      <a:cubicBezTo>
                        <a:pt x="250" y="3600"/>
                        <a:pt x="309" y="3528"/>
                        <a:pt x="333" y="3445"/>
                      </a:cubicBezTo>
                      <a:cubicBezTo>
                        <a:pt x="362" y="3362"/>
                        <a:pt x="378" y="3279"/>
                        <a:pt x="392" y="3195"/>
                      </a:cubicBezTo>
                      <a:cubicBezTo>
                        <a:pt x="476" y="2748"/>
                        <a:pt x="590" y="2305"/>
                        <a:pt x="632" y="1854"/>
                      </a:cubicBezTo>
                      <a:cubicBezTo>
                        <a:pt x="680" y="1352"/>
                        <a:pt x="669" y="843"/>
                        <a:pt x="674" y="341"/>
                      </a:cubicBezTo>
                      <a:cubicBezTo>
                        <a:pt x="674" y="208"/>
                        <a:pt x="663" y="66"/>
                        <a:pt x="4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4740800" y="2798425"/>
                  <a:ext cx="20550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595" extrusionOk="0">
                      <a:moveTo>
                        <a:pt x="455" y="961"/>
                      </a:moveTo>
                      <a:cubicBezTo>
                        <a:pt x="389" y="1550"/>
                        <a:pt x="264" y="2121"/>
                        <a:pt x="115" y="2697"/>
                      </a:cubicBezTo>
                      <a:cubicBezTo>
                        <a:pt x="63" y="2891"/>
                        <a:pt x="32" y="3089"/>
                        <a:pt x="11" y="3290"/>
                      </a:cubicBezTo>
                      <a:cubicBezTo>
                        <a:pt x="1" y="3369"/>
                        <a:pt x="36" y="3452"/>
                        <a:pt x="60" y="3532"/>
                      </a:cubicBezTo>
                      <a:cubicBezTo>
                        <a:pt x="67" y="3556"/>
                        <a:pt x="108" y="3594"/>
                        <a:pt x="136" y="3591"/>
                      </a:cubicBezTo>
                      <a:cubicBezTo>
                        <a:pt x="181" y="3591"/>
                        <a:pt x="240" y="3573"/>
                        <a:pt x="264" y="3543"/>
                      </a:cubicBezTo>
                      <a:cubicBezTo>
                        <a:pt x="306" y="3494"/>
                        <a:pt x="337" y="3424"/>
                        <a:pt x="348" y="3362"/>
                      </a:cubicBezTo>
                      <a:cubicBezTo>
                        <a:pt x="493" y="2638"/>
                        <a:pt x="735" y="1928"/>
                        <a:pt x="794" y="1186"/>
                      </a:cubicBezTo>
                      <a:cubicBezTo>
                        <a:pt x="815" y="885"/>
                        <a:pt x="822" y="583"/>
                        <a:pt x="822" y="282"/>
                      </a:cubicBezTo>
                      <a:cubicBezTo>
                        <a:pt x="822" y="213"/>
                        <a:pt x="759" y="146"/>
                        <a:pt x="687" y="1"/>
                      </a:cubicBezTo>
                      <a:cubicBezTo>
                        <a:pt x="593" y="379"/>
                        <a:pt x="489" y="666"/>
                        <a:pt x="455" y="9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33"/>
              <p:cNvGrpSpPr/>
              <p:nvPr/>
            </p:nvGrpSpPr>
            <p:grpSpPr>
              <a:xfrm rot="-6999909">
                <a:off x="7684131" y="2780346"/>
                <a:ext cx="1011970" cy="1015657"/>
                <a:chOff x="5532499" y="1557214"/>
                <a:chExt cx="572912" cy="574985"/>
              </a:xfrm>
            </p:grpSpPr>
            <p:sp>
              <p:nvSpPr>
                <p:cNvPr id="638" name="Google Shape;638;p33"/>
                <p:cNvSpPr/>
                <p:nvPr/>
              </p:nvSpPr>
              <p:spPr>
                <a:xfrm>
                  <a:off x="5546610" y="2046006"/>
                  <a:ext cx="87670" cy="86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4" h="6543" extrusionOk="0">
                      <a:moveTo>
                        <a:pt x="5459" y="0"/>
                      </a:moveTo>
                      <a:cubicBezTo>
                        <a:pt x="4015" y="2229"/>
                        <a:pt x="2193" y="4155"/>
                        <a:pt x="0" y="5586"/>
                      </a:cubicBezTo>
                      <a:cubicBezTo>
                        <a:pt x="242" y="5937"/>
                        <a:pt x="502" y="6265"/>
                        <a:pt x="780" y="6543"/>
                      </a:cubicBezTo>
                      <a:cubicBezTo>
                        <a:pt x="3127" y="5012"/>
                        <a:pt x="5104" y="2917"/>
                        <a:pt x="6653" y="492"/>
                      </a:cubicBezTo>
                      <a:cubicBezTo>
                        <a:pt x="6252" y="347"/>
                        <a:pt x="5851" y="183"/>
                        <a:pt x="54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5534357" y="1706401"/>
                  <a:ext cx="136117" cy="8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" h="6375" extrusionOk="0">
                      <a:moveTo>
                        <a:pt x="4138" y="1"/>
                      </a:moveTo>
                      <a:cubicBezTo>
                        <a:pt x="2222" y="1"/>
                        <a:pt x="708" y="1255"/>
                        <a:pt x="1" y="2967"/>
                      </a:cubicBezTo>
                      <a:cubicBezTo>
                        <a:pt x="348" y="2972"/>
                        <a:pt x="690" y="2989"/>
                        <a:pt x="1035" y="3012"/>
                      </a:cubicBezTo>
                      <a:cubicBezTo>
                        <a:pt x="1090" y="2890"/>
                        <a:pt x="1149" y="2770"/>
                        <a:pt x="1218" y="2652"/>
                      </a:cubicBezTo>
                      <a:cubicBezTo>
                        <a:pt x="1853" y="1536"/>
                        <a:pt x="2883" y="1052"/>
                        <a:pt x="3985" y="1052"/>
                      </a:cubicBezTo>
                      <a:cubicBezTo>
                        <a:pt x="4591" y="1052"/>
                        <a:pt x="5220" y="1199"/>
                        <a:pt x="5815" y="1468"/>
                      </a:cubicBezTo>
                      <a:cubicBezTo>
                        <a:pt x="7323" y="2147"/>
                        <a:pt x="8257" y="3714"/>
                        <a:pt x="8918" y="5154"/>
                      </a:cubicBezTo>
                      <a:cubicBezTo>
                        <a:pt x="9104" y="5555"/>
                        <a:pt x="9268" y="5960"/>
                        <a:pt x="9415" y="6375"/>
                      </a:cubicBezTo>
                      <a:cubicBezTo>
                        <a:pt x="9743" y="6211"/>
                        <a:pt x="10048" y="5996"/>
                        <a:pt x="10330" y="5733"/>
                      </a:cubicBezTo>
                      <a:cubicBezTo>
                        <a:pt x="10248" y="5500"/>
                        <a:pt x="10162" y="5272"/>
                        <a:pt x="10067" y="5049"/>
                      </a:cubicBezTo>
                      <a:cubicBezTo>
                        <a:pt x="9142" y="2780"/>
                        <a:pt x="7323" y="365"/>
                        <a:pt x="4703" y="37"/>
                      </a:cubicBezTo>
                      <a:cubicBezTo>
                        <a:pt x="4511" y="13"/>
                        <a:pt x="4323" y="1"/>
                        <a:pt x="41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5532499" y="1807597"/>
                  <a:ext cx="36944" cy="5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416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61" y="1554"/>
                        <a:pt x="1378" y="2972"/>
                        <a:pt x="2557" y="4160"/>
                      </a:cubicBezTo>
                      <a:cubicBezTo>
                        <a:pt x="2644" y="3773"/>
                        <a:pt x="2726" y="3386"/>
                        <a:pt x="2803" y="2995"/>
                      </a:cubicBezTo>
                      <a:cubicBezTo>
                        <a:pt x="2070" y="2137"/>
                        <a:pt x="1460" y="1126"/>
                        <a:pt x="1081" y="55"/>
                      </a:cubicBezTo>
                      <a:cubicBezTo>
                        <a:pt x="712" y="28"/>
                        <a:pt x="356" y="5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5895577" y="1618469"/>
                  <a:ext cx="55245" cy="76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3" h="5770" extrusionOk="0">
                      <a:moveTo>
                        <a:pt x="3641" y="1"/>
                      </a:moveTo>
                      <a:cubicBezTo>
                        <a:pt x="2225" y="1513"/>
                        <a:pt x="1058" y="3245"/>
                        <a:pt x="0" y="5050"/>
                      </a:cubicBezTo>
                      <a:cubicBezTo>
                        <a:pt x="251" y="5313"/>
                        <a:pt x="520" y="5559"/>
                        <a:pt x="812" y="5769"/>
                      </a:cubicBezTo>
                      <a:cubicBezTo>
                        <a:pt x="1823" y="4083"/>
                        <a:pt x="2921" y="2466"/>
                        <a:pt x="4193" y="1063"/>
                      </a:cubicBezTo>
                      <a:cubicBezTo>
                        <a:pt x="4002" y="712"/>
                        <a:pt x="3819" y="356"/>
                        <a:pt x="36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5993313" y="1557214"/>
                  <a:ext cx="112098" cy="3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8" h="2664" extrusionOk="0">
                      <a:moveTo>
                        <a:pt x="6648" y="0"/>
                      </a:moveTo>
                      <a:cubicBezTo>
                        <a:pt x="4285" y="0"/>
                        <a:pt x="2028" y="586"/>
                        <a:pt x="1" y="1690"/>
                      </a:cubicBezTo>
                      <a:cubicBezTo>
                        <a:pt x="142" y="2018"/>
                        <a:pt x="292" y="2340"/>
                        <a:pt x="451" y="2664"/>
                      </a:cubicBezTo>
                      <a:cubicBezTo>
                        <a:pt x="2046" y="1739"/>
                        <a:pt x="3873" y="1143"/>
                        <a:pt x="6005" y="1010"/>
                      </a:cubicBezTo>
                      <a:cubicBezTo>
                        <a:pt x="6243" y="997"/>
                        <a:pt x="6479" y="990"/>
                        <a:pt x="6713" y="990"/>
                      </a:cubicBezTo>
                      <a:cubicBezTo>
                        <a:pt x="7271" y="990"/>
                        <a:pt x="7820" y="1029"/>
                        <a:pt x="8356" y="1106"/>
                      </a:cubicBezTo>
                      <a:cubicBezTo>
                        <a:pt x="8411" y="778"/>
                        <a:pt x="8461" y="449"/>
                        <a:pt x="8507" y="121"/>
                      </a:cubicBezTo>
                      <a:cubicBezTo>
                        <a:pt x="8489" y="117"/>
                        <a:pt x="8466" y="117"/>
                        <a:pt x="8448" y="113"/>
                      </a:cubicBezTo>
                      <a:cubicBezTo>
                        <a:pt x="7843" y="38"/>
                        <a:pt x="7242" y="0"/>
                        <a:pt x="66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5795746" y="1740730"/>
                  <a:ext cx="80279" cy="117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3" h="8904" extrusionOk="0">
                      <a:moveTo>
                        <a:pt x="5254" y="0"/>
                      </a:moveTo>
                      <a:cubicBezTo>
                        <a:pt x="5154" y="187"/>
                        <a:pt x="5054" y="374"/>
                        <a:pt x="4953" y="561"/>
                      </a:cubicBezTo>
                      <a:cubicBezTo>
                        <a:pt x="3546" y="3150"/>
                        <a:pt x="2051" y="5865"/>
                        <a:pt x="0" y="8033"/>
                      </a:cubicBezTo>
                      <a:cubicBezTo>
                        <a:pt x="173" y="8338"/>
                        <a:pt x="370" y="8630"/>
                        <a:pt x="593" y="8904"/>
                      </a:cubicBezTo>
                      <a:cubicBezTo>
                        <a:pt x="2907" y="6534"/>
                        <a:pt x="4530" y="3532"/>
                        <a:pt x="6092" y="616"/>
                      </a:cubicBezTo>
                      <a:cubicBezTo>
                        <a:pt x="5805" y="425"/>
                        <a:pt x="5523" y="219"/>
                        <a:pt x="5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5620880" y="1846735"/>
                  <a:ext cx="133205" cy="149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0" h="11382" extrusionOk="0">
                      <a:moveTo>
                        <a:pt x="4848" y="1"/>
                      </a:moveTo>
                      <a:cubicBezTo>
                        <a:pt x="4520" y="160"/>
                        <a:pt x="4183" y="297"/>
                        <a:pt x="3841" y="415"/>
                      </a:cubicBezTo>
                      <a:cubicBezTo>
                        <a:pt x="3927" y="1563"/>
                        <a:pt x="3910" y="2725"/>
                        <a:pt x="3800" y="3878"/>
                      </a:cubicBezTo>
                      <a:cubicBezTo>
                        <a:pt x="2588" y="3778"/>
                        <a:pt x="1389" y="3477"/>
                        <a:pt x="260" y="3003"/>
                      </a:cubicBezTo>
                      <a:cubicBezTo>
                        <a:pt x="178" y="3336"/>
                        <a:pt x="91" y="3668"/>
                        <a:pt x="0" y="4001"/>
                      </a:cubicBezTo>
                      <a:cubicBezTo>
                        <a:pt x="815" y="4356"/>
                        <a:pt x="1654" y="4616"/>
                        <a:pt x="2483" y="4780"/>
                      </a:cubicBezTo>
                      <a:cubicBezTo>
                        <a:pt x="2880" y="4857"/>
                        <a:pt x="3276" y="4903"/>
                        <a:pt x="3668" y="4939"/>
                      </a:cubicBezTo>
                      <a:cubicBezTo>
                        <a:pt x="3372" y="6995"/>
                        <a:pt x="2793" y="9026"/>
                        <a:pt x="2000" y="10944"/>
                      </a:cubicBezTo>
                      <a:cubicBezTo>
                        <a:pt x="2388" y="11113"/>
                        <a:pt x="2775" y="11259"/>
                        <a:pt x="3176" y="11382"/>
                      </a:cubicBezTo>
                      <a:cubicBezTo>
                        <a:pt x="3982" y="9327"/>
                        <a:pt x="4529" y="7159"/>
                        <a:pt x="4785" y="4980"/>
                      </a:cubicBezTo>
                      <a:cubicBezTo>
                        <a:pt x="6638" y="4949"/>
                        <a:pt x="8457" y="4457"/>
                        <a:pt x="10110" y="3627"/>
                      </a:cubicBezTo>
                      <a:cubicBezTo>
                        <a:pt x="9905" y="3367"/>
                        <a:pt x="9710" y="3103"/>
                        <a:pt x="9527" y="2821"/>
                      </a:cubicBezTo>
                      <a:cubicBezTo>
                        <a:pt x="8055" y="3540"/>
                        <a:pt x="6470" y="3896"/>
                        <a:pt x="4884" y="3914"/>
                      </a:cubicBezTo>
                      <a:cubicBezTo>
                        <a:pt x="4980" y="2602"/>
                        <a:pt x="4970" y="1290"/>
                        <a:pt x="48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3"/>
              <p:cNvSpPr/>
              <p:nvPr/>
            </p:nvSpPr>
            <p:spPr>
              <a:xfrm rot="-8661300">
                <a:off x="8926802" y="3543584"/>
                <a:ext cx="198005" cy="61988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664" extrusionOk="0">
                    <a:moveTo>
                      <a:pt x="6648" y="0"/>
                    </a:moveTo>
                    <a:cubicBezTo>
                      <a:pt x="4285" y="0"/>
                      <a:pt x="2028" y="586"/>
                      <a:pt x="1" y="1690"/>
                    </a:cubicBezTo>
                    <a:cubicBezTo>
                      <a:pt x="142" y="2018"/>
                      <a:pt x="292" y="2340"/>
                      <a:pt x="451" y="2664"/>
                    </a:cubicBezTo>
                    <a:cubicBezTo>
                      <a:pt x="2046" y="1739"/>
                      <a:pt x="3873" y="1143"/>
                      <a:pt x="6005" y="1010"/>
                    </a:cubicBezTo>
                    <a:cubicBezTo>
                      <a:pt x="6243" y="997"/>
                      <a:pt x="6479" y="990"/>
                      <a:pt x="6713" y="990"/>
                    </a:cubicBezTo>
                    <a:cubicBezTo>
                      <a:pt x="7271" y="990"/>
                      <a:pt x="7820" y="1029"/>
                      <a:pt x="8356" y="1106"/>
                    </a:cubicBezTo>
                    <a:cubicBezTo>
                      <a:pt x="8411" y="778"/>
                      <a:pt x="8461" y="449"/>
                      <a:pt x="8507" y="121"/>
                    </a:cubicBezTo>
                    <a:cubicBezTo>
                      <a:pt x="8489" y="117"/>
                      <a:pt x="8466" y="117"/>
                      <a:pt x="8448" y="113"/>
                    </a:cubicBezTo>
                    <a:cubicBezTo>
                      <a:pt x="7843" y="38"/>
                      <a:pt x="7242" y="0"/>
                      <a:pt x="6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33"/>
            <p:cNvGrpSpPr/>
            <p:nvPr/>
          </p:nvGrpSpPr>
          <p:grpSpPr>
            <a:xfrm>
              <a:off x="6090915" y="2317152"/>
              <a:ext cx="203609" cy="177655"/>
              <a:chOff x="1129997" y="1785758"/>
              <a:chExt cx="560442" cy="489002"/>
            </a:xfrm>
          </p:grpSpPr>
          <p:sp>
            <p:nvSpPr>
              <p:cNvPr id="647" name="Google Shape;647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3"/>
            <p:cNvGrpSpPr/>
            <p:nvPr/>
          </p:nvGrpSpPr>
          <p:grpSpPr>
            <a:xfrm flipH="1">
              <a:off x="7320296" y="1487839"/>
              <a:ext cx="290533" cy="253499"/>
              <a:chOff x="1129997" y="1785758"/>
              <a:chExt cx="560442" cy="489002"/>
            </a:xfrm>
          </p:grpSpPr>
          <p:sp>
            <p:nvSpPr>
              <p:cNvPr id="650" name="Google Shape;650;p33"/>
              <p:cNvSpPr/>
              <p:nvPr/>
            </p:nvSpPr>
            <p:spPr>
              <a:xfrm>
                <a:off x="1129997" y="1785758"/>
                <a:ext cx="560442" cy="489002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585149" y="2103754"/>
                <a:ext cx="43733" cy="4844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3294810" y="217587"/>
            <a:ext cx="18646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ue Ellen Francisco" panose="020B0604020202020204" charset="0"/>
              </a:rPr>
              <a:t> Le resultat</a:t>
            </a:r>
            <a:endParaRPr lang="fr-FR" sz="4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19" y="942661"/>
            <a:ext cx="7405828" cy="37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1072"/>
      </p:ext>
    </p:extLst>
  </p:cSld>
  <p:clrMapOvr>
    <a:masterClrMapping/>
  </p:clrMapOvr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187</Words>
  <Application>Microsoft Office PowerPoint</Application>
  <PresentationFormat>Affichage à l'écran (16:9)</PresentationFormat>
  <Paragraphs>57</Paragraphs>
  <Slides>22</Slides>
  <Notes>22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Joti One</vt:lpstr>
      <vt:lpstr>Arial</vt:lpstr>
      <vt:lpstr>Sue Ellen Francisco</vt:lpstr>
      <vt:lpstr>BenchNine</vt:lpstr>
      <vt:lpstr>Agency FB</vt:lpstr>
      <vt:lpstr>Barlow Semi Condensed Light</vt:lpstr>
      <vt:lpstr>Chalkboard Background by Slidesgo</vt:lpstr>
      <vt:lpstr>Projet 06</vt:lpstr>
      <vt:lpstr>02</vt:lpstr>
      <vt:lpstr>Projet de base </vt:lpstr>
      <vt:lpstr>Présentation PowerPoint</vt:lpstr>
      <vt:lpstr>Présentation PowerPoint</vt:lpstr>
      <vt:lpstr>Présentation des améliorations</vt:lpstr>
      <vt:lpstr>Structure du code javascript </vt:lpstr>
      <vt:lpstr>La page index.html</vt:lpstr>
      <vt:lpstr>Présentation PowerPoint</vt:lpstr>
      <vt:lpstr>Le rapport d’accesibilté</vt:lpstr>
      <vt:lpstr>La navigation </vt:lpstr>
      <vt:lpstr>Présentation PowerPoint</vt:lpstr>
      <vt:lpstr>La page photographer.html</vt:lpstr>
      <vt:lpstr>Présentation PowerPoint</vt:lpstr>
      <vt:lpstr>Le rapport d’accesibilté</vt:lpstr>
      <vt:lpstr>La navigation </vt:lpstr>
      <vt:lpstr>Démonstration</vt:lpstr>
      <vt:lpstr>Autres fonctionnalités</vt:lpstr>
      <vt:lpstr>Présentation PowerPoint</vt:lpstr>
      <vt:lpstr>Démonstration</vt:lpstr>
      <vt:lpstr>Récupération des informations dans la modal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04</dc:title>
  <dc:creator>Kevin Özkaraca</dc:creator>
  <cp:lastModifiedBy>Kevin Özkaraca</cp:lastModifiedBy>
  <cp:revision>40</cp:revision>
  <dcterms:modified xsi:type="dcterms:W3CDTF">2023-04-06T13:26:25Z</dcterms:modified>
</cp:coreProperties>
</file>